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9"/>
  </p:notesMasterIdLst>
  <p:sldIdLst>
    <p:sldId id="262" r:id="rId2"/>
    <p:sldId id="257" r:id="rId3"/>
    <p:sldId id="258" r:id="rId4"/>
    <p:sldId id="259" r:id="rId5"/>
    <p:sldId id="260" r:id="rId6"/>
    <p:sldId id="261" r:id="rId7"/>
    <p:sldId id="256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2647B2-391D-4A1C-AD87-89E2E5A5B34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9F5115-D13C-4A75-B639-9B78E454E0C5}">
      <dgm:prSet phldrT="[Текст]"/>
      <dgm:spPr/>
      <dgm:t>
        <a:bodyPr/>
        <a:lstStyle/>
        <a:p>
          <a:r>
            <a:rPr lang="ru-RU" dirty="0"/>
            <a:t>Реализация Национального проекта ДЕМОГРАФИЯ</a:t>
          </a:r>
        </a:p>
      </dgm:t>
    </dgm:pt>
    <dgm:pt modelId="{3CF57B05-C035-4B7C-8254-31563160B8BF}" type="parTrans" cxnId="{719200E0-7438-4933-A0BD-E98616861354}">
      <dgm:prSet/>
      <dgm:spPr/>
      <dgm:t>
        <a:bodyPr/>
        <a:lstStyle/>
        <a:p>
          <a:endParaRPr lang="ru-RU"/>
        </a:p>
      </dgm:t>
    </dgm:pt>
    <dgm:pt modelId="{DE530F4F-DAA9-4656-AF78-5B6164C55E21}" type="sibTrans" cxnId="{719200E0-7438-4933-A0BD-E98616861354}">
      <dgm:prSet/>
      <dgm:spPr/>
      <dgm:t>
        <a:bodyPr/>
        <a:lstStyle/>
        <a:p>
          <a:endParaRPr lang="ru-RU"/>
        </a:p>
      </dgm:t>
    </dgm:pt>
    <dgm:pt modelId="{10ADF66B-29B6-4A9B-B293-345CD0AE2040}">
      <dgm:prSet/>
      <dgm:spPr/>
      <dgm:t>
        <a:bodyPr/>
        <a:lstStyle/>
        <a:p>
          <a:endParaRPr lang="ru-RU" b="1" dirty="0"/>
        </a:p>
      </dgm:t>
    </dgm:pt>
    <dgm:pt modelId="{715DD79D-F200-4F0B-A278-51F03171B305}" type="parTrans" cxnId="{CF8A6183-2CEB-4F00-A173-5F71B0EC581B}">
      <dgm:prSet/>
      <dgm:spPr/>
      <dgm:t>
        <a:bodyPr/>
        <a:lstStyle/>
        <a:p>
          <a:endParaRPr lang="ru-RU"/>
        </a:p>
      </dgm:t>
    </dgm:pt>
    <dgm:pt modelId="{CA0B25D7-0089-42BD-A9A5-AFFA0DB8CA29}" type="sibTrans" cxnId="{CF8A6183-2CEB-4F00-A173-5F71B0EC581B}">
      <dgm:prSet/>
      <dgm:spPr/>
      <dgm:t>
        <a:bodyPr/>
        <a:lstStyle/>
        <a:p>
          <a:endParaRPr lang="ru-RU"/>
        </a:p>
      </dgm:t>
    </dgm:pt>
    <dgm:pt modelId="{4B8AC599-54DB-468E-8BB7-EE524F291F0C}">
      <dgm:prSet/>
      <dgm:spPr/>
      <dgm:t>
        <a:bodyPr/>
        <a:lstStyle/>
        <a:p>
          <a:r>
            <a:rPr lang="ru-RU" dirty="0"/>
            <a:t>Укрепление семьи через совместную деятельность</a:t>
          </a:r>
          <a:br>
            <a:rPr lang="ru-RU" dirty="0"/>
          </a:br>
          <a:endParaRPr lang="ru-RU" dirty="0"/>
        </a:p>
      </dgm:t>
    </dgm:pt>
    <dgm:pt modelId="{870253B9-77B0-4F4D-A5BD-679F50569DDE}" type="parTrans" cxnId="{4626FEC6-9468-474C-870E-150A0CD09852}">
      <dgm:prSet/>
      <dgm:spPr/>
      <dgm:t>
        <a:bodyPr/>
        <a:lstStyle/>
        <a:p>
          <a:endParaRPr lang="ru-RU"/>
        </a:p>
      </dgm:t>
    </dgm:pt>
    <dgm:pt modelId="{FD0057D0-6EAA-4275-95E5-F58F9979DD3D}" type="sibTrans" cxnId="{4626FEC6-9468-474C-870E-150A0CD09852}">
      <dgm:prSet/>
      <dgm:spPr/>
      <dgm:t>
        <a:bodyPr/>
        <a:lstStyle/>
        <a:p>
          <a:endParaRPr lang="ru-RU"/>
        </a:p>
      </dgm:t>
    </dgm:pt>
    <dgm:pt modelId="{243DAA66-20CA-4DD2-B166-D2FEBFE693B1}">
      <dgm:prSet/>
      <dgm:spPr/>
      <dgm:t>
        <a:bodyPr/>
        <a:lstStyle/>
        <a:p>
          <a:r>
            <a:rPr lang="ru-RU" b="1" dirty="0"/>
            <a:t>Высадка деревьев </a:t>
          </a:r>
          <a:r>
            <a:rPr lang="ru-RU" dirty="0" smtClean="0"/>
            <a:t>при </a:t>
          </a:r>
          <a:r>
            <a:rPr lang="ru-RU" dirty="0"/>
            <a:t>заключении </a:t>
          </a:r>
          <a:r>
            <a:rPr lang="ru-RU" dirty="0" smtClean="0"/>
            <a:t>брака</a:t>
          </a:r>
          <a:endParaRPr lang="ru-RU" dirty="0"/>
        </a:p>
      </dgm:t>
    </dgm:pt>
    <dgm:pt modelId="{2C416476-652D-446A-8B3D-546B6FB3E58A}" type="parTrans" cxnId="{2B965B34-0084-490D-8507-115A14F14860}">
      <dgm:prSet/>
      <dgm:spPr/>
      <dgm:t>
        <a:bodyPr/>
        <a:lstStyle/>
        <a:p>
          <a:endParaRPr lang="ru-RU"/>
        </a:p>
      </dgm:t>
    </dgm:pt>
    <dgm:pt modelId="{B1A1B994-C2D2-4DA7-AFCF-51DD4FD79B01}" type="sibTrans" cxnId="{2B965B34-0084-490D-8507-115A14F14860}">
      <dgm:prSet/>
      <dgm:spPr/>
      <dgm:t>
        <a:bodyPr/>
        <a:lstStyle/>
        <a:p>
          <a:endParaRPr lang="ru-RU"/>
        </a:p>
      </dgm:t>
    </dgm:pt>
    <dgm:pt modelId="{BE6BDD9D-2FB0-4296-A3CE-23B91B4D19E7}">
      <dgm:prSet/>
      <dgm:spPr/>
      <dgm:t>
        <a:bodyPr/>
        <a:lstStyle/>
        <a:p>
          <a:r>
            <a:rPr lang="ru-RU" dirty="0" smtClean="0"/>
            <a:t>Получение </a:t>
          </a:r>
          <a:r>
            <a:rPr lang="ru-RU" b="1" dirty="0" smtClean="0"/>
            <a:t>сертификата</a:t>
          </a:r>
          <a:r>
            <a:rPr lang="ru-RU" dirty="0" smtClean="0"/>
            <a:t> на посадку </a:t>
          </a:r>
          <a:r>
            <a:rPr lang="ru-RU" b="1" dirty="0" smtClean="0"/>
            <a:t>семейного дерева</a:t>
          </a:r>
          <a:endParaRPr lang="ru-RU" b="1" dirty="0"/>
        </a:p>
      </dgm:t>
    </dgm:pt>
    <dgm:pt modelId="{61276FED-70AA-4140-9603-96FD45F2A3EA}" type="parTrans" cxnId="{85C5741D-7871-48D5-AC03-97052A477B86}">
      <dgm:prSet/>
      <dgm:spPr/>
      <dgm:t>
        <a:bodyPr/>
        <a:lstStyle/>
        <a:p>
          <a:endParaRPr lang="ru-RU"/>
        </a:p>
      </dgm:t>
    </dgm:pt>
    <dgm:pt modelId="{CE8776C1-A8DC-4452-B64C-9E3F36413259}" type="sibTrans" cxnId="{85C5741D-7871-48D5-AC03-97052A477B86}">
      <dgm:prSet/>
      <dgm:spPr/>
      <dgm:t>
        <a:bodyPr/>
        <a:lstStyle/>
        <a:p>
          <a:endParaRPr lang="ru-RU"/>
        </a:p>
      </dgm:t>
    </dgm:pt>
    <dgm:pt modelId="{C0ADBF38-5ACD-46AC-B916-B3C7FF5B5E23}" type="pres">
      <dgm:prSet presAssocID="{DB2647B2-391D-4A1C-AD87-89E2E5A5B34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85DCAB-F24F-4D7A-9497-BE883437ADAF}" type="pres">
      <dgm:prSet presAssocID="{999F5115-D13C-4A75-B639-9B78E454E0C5}" presName="parentLin" presStyleCnt="0"/>
      <dgm:spPr/>
    </dgm:pt>
    <dgm:pt modelId="{9DC0CF7A-6181-4BD2-8537-18A3AD856B6B}" type="pres">
      <dgm:prSet presAssocID="{999F5115-D13C-4A75-B639-9B78E454E0C5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00F9AEA-2EAA-43CA-B285-9BF30022981C}" type="pres">
      <dgm:prSet presAssocID="{999F5115-D13C-4A75-B639-9B78E454E0C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18BAD-CC9A-4BFA-9E9C-A440E48E0606}" type="pres">
      <dgm:prSet presAssocID="{999F5115-D13C-4A75-B639-9B78E454E0C5}" presName="negativeSpace" presStyleCnt="0"/>
      <dgm:spPr/>
    </dgm:pt>
    <dgm:pt modelId="{32D2981E-8F42-47BD-871B-8805473F48FE}" type="pres">
      <dgm:prSet presAssocID="{999F5115-D13C-4A75-B639-9B78E454E0C5}" presName="childText" presStyleLbl="conFgAcc1" presStyleIdx="0" presStyleCnt="2">
        <dgm:presLayoutVars>
          <dgm:bulletEnabled val="1"/>
        </dgm:presLayoutVars>
      </dgm:prSet>
      <dgm:spPr/>
    </dgm:pt>
    <dgm:pt modelId="{4D989E97-C3DC-4E92-A241-DFCC2A783882}" type="pres">
      <dgm:prSet presAssocID="{DE530F4F-DAA9-4656-AF78-5B6164C55E21}" presName="spaceBetweenRectangles" presStyleCnt="0"/>
      <dgm:spPr/>
    </dgm:pt>
    <dgm:pt modelId="{67E6411F-FA2E-46CB-B72B-83EF89B22B83}" type="pres">
      <dgm:prSet presAssocID="{4B8AC599-54DB-468E-8BB7-EE524F291F0C}" presName="parentLin" presStyleCnt="0"/>
      <dgm:spPr/>
    </dgm:pt>
    <dgm:pt modelId="{977A72A1-F99A-4B29-B1EA-AD88A1CD9233}" type="pres">
      <dgm:prSet presAssocID="{4B8AC599-54DB-468E-8BB7-EE524F291F0C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02DC1699-DDCB-4C56-A224-E40CB2970AC0}" type="pres">
      <dgm:prSet presAssocID="{4B8AC599-54DB-468E-8BB7-EE524F291F0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D5DF6-480E-42D8-9B88-AE35A0F14207}" type="pres">
      <dgm:prSet presAssocID="{4B8AC599-54DB-468E-8BB7-EE524F291F0C}" presName="negativeSpace" presStyleCnt="0"/>
      <dgm:spPr/>
    </dgm:pt>
    <dgm:pt modelId="{AA0586F1-C843-4E25-A102-7ACFC8B3D1FA}" type="pres">
      <dgm:prSet presAssocID="{4B8AC599-54DB-468E-8BB7-EE524F291F0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9200E0-7438-4933-A0BD-E98616861354}" srcId="{DB2647B2-391D-4A1C-AD87-89E2E5A5B340}" destId="{999F5115-D13C-4A75-B639-9B78E454E0C5}" srcOrd="0" destOrd="0" parTransId="{3CF57B05-C035-4B7C-8254-31563160B8BF}" sibTransId="{DE530F4F-DAA9-4656-AF78-5B6164C55E21}"/>
    <dgm:cxn modelId="{4DFBB7C7-B8D0-4353-8D59-A64FCDC52ED3}" type="presOf" srcId="{4B8AC599-54DB-468E-8BB7-EE524F291F0C}" destId="{02DC1699-DDCB-4C56-A224-E40CB2970AC0}" srcOrd="1" destOrd="0" presId="urn:microsoft.com/office/officeart/2005/8/layout/list1"/>
    <dgm:cxn modelId="{C07A6319-0E61-4132-A145-7374451150A7}" type="presOf" srcId="{999F5115-D13C-4A75-B639-9B78E454E0C5}" destId="{9DC0CF7A-6181-4BD2-8537-18A3AD856B6B}" srcOrd="0" destOrd="0" presId="urn:microsoft.com/office/officeart/2005/8/layout/list1"/>
    <dgm:cxn modelId="{6BB8BAB4-4509-4F67-B714-8BDBC203912E}" type="presOf" srcId="{4B8AC599-54DB-468E-8BB7-EE524F291F0C}" destId="{977A72A1-F99A-4B29-B1EA-AD88A1CD9233}" srcOrd="0" destOrd="0" presId="urn:microsoft.com/office/officeart/2005/8/layout/list1"/>
    <dgm:cxn modelId="{2B965B34-0084-490D-8507-115A14F14860}" srcId="{4B8AC599-54DB-468E-8BB7-EE524F291F0C}" destId="{243DAA66-20CA-4DD2-B166-D2FEBFE693B1}" srcOrd="1" destOrd="0" parTransId="{2C416476-652D-446A-8B3D-546B6FB3E58A}" sibTransId="{B1A1B994-C2D2-4DA7-AFCF-51DD4FD79B01}"/>
    <dgm:cxn modelId="{85C5741D-7871-48D5-AC03-97052A477B86}" srcId="{4B8AC599-54DB-468E-8BB7-EE524F291F0C}" destId="{BE6BDD9D-2FB0-4296-A3CE-23B91B4D19E7}" srcOrd="2" destOrd="0" parTransId="{61276FED-70AA-4140-9603-96FD45F2A3EA}" sibTransId="{CE8776C1-A8DC-4452-B64C-9E3F36413259}"/>
    <dgm:cxn modelId="{37EF1FA4-F463-40C5-BF96-64D775D5FC24}" type="presOf" srcId="{10ADF66B-29B6-4A9B-B293-345CD0AE2040}" destId="{AA0586F1-C843-4E25-A102-7ACFC8B3D1FA}" srcOrd="0" destOrd="0" presId="urn:microsoft.com/office/officeart/2005/8/layout/list1"/>
    <dgm:cxn modelId="{3DC6671B-F7F6-4362-AF27-44BC6A4A91EB}" type="presOf" srcId="{BE6BDD9D-2FB0-4296-A3CE-23B91B4D19E7}" destId="{AA0586F1-C843-4E25-A102-7ACFC8B3D1FA}" srcOrd="0" destOrd="2" presId="urn:microsoft.com/office/officeart/2005/8/layout/list1"/>
    <dgm:cxn modelId="{CF8A6183-2CEB-4F00-A173-5F71B0EC581B}" srcId="{4B8AC599-54DB-468E-8BB7-EE524F291F0C}" destId="{10ADF66B-29B6-4A9B-B293-345CD0AE2040}" srcOrd="0" destOrd="0" parTransId="{715DD79D-F200-4F0B-A278-51F03171B305}" sibTransId="{CA0B25D7-0089-42BD-A9A5-AFFA0DB8CA29}"/>
    <dgm:cxn modelId="{646E89B4-EF03-4CA0-A112-A22629EE7295}" type="presOf" srcId="{DB2647B2-391D-4A1C-AD87-89E2E5A5B340}" destId="{C0ADBF38-5ACD-46AC-B916-B3C7FF5B5E23}" srcOrd="0" destOrd="0" presId="urn:microsoft.com/office/officeart/2005/8/layout/list1"/>
    <dgm:cxn modelId="{4626FEC6-9468-474C-870E-150A0CD09852}" srcId="{DB2647B2-391D-4A1C-AD87-89E2E5A5B340}" destId="{4B8AC599-54DB-468E-8BB7-EE524F291F0C}" srcOrd="1" destOrd="0" parTransId="{870253B9-77B0-4F4D-A5BD-679F50569DDE}" sibTransId="{FD0057D0-6EAA-4275-95E5-F58F9979DD3D}"/>
    <dgm:cxn modelId="{030BA263-3F7D-4B89-A73D-812056BDAE45}" type="presOf" srcId="{243DAA66-20CA-4DD2-B166-D2FEBFE693B1}" destId="{AA0586F1-C843-4E25-A102-7ACFC8B3D1FA}" srcOrd="0" destOrd="1" presId="urn:microsoft.com/office/officeart/2005/8/layout/list1"/>
    <dgm:cxn modelId="{2DA07F32-842B-480A-BACD-515FE510B5D7}" type="presOf" srcId="{999F5115-D13C-4A75-B639-9B78E454E0C5}" destId="{300F9AEA-2EAA-43CA-B285-9BF30022981C}" srcOrd="1" destOrd="0" presId="urn:microsoft.com/office/officeart/2005/8/layout/list1"/>
    <dgm:cxn modelId="{6F2392C9-B6A5-458E-9A13-A32D2DC741A3}" type="presParOf" srcId="{C0ADBF38-5ACD-46AC-B916-B3C7FF5B5E23}" destId="{BF85DCAB-F24F-4D7A-9497-BE883437ADAF}" srcOrd="0" destOrd="0" presId="urn:microsoft.com/office/officeart/2005/8/layout/list1"/>
    <dgm:cxn modelId="{F8B71CBA-E5A8-4C46-A660-61A1AC2A7250}" type="presParOf" srcId="{BF85DCAB-F24F-4D7A-9497-BE883437ADAF}" destId="{9DC0CF7A-6181-4BD2-8537-18A3AD856B6B}" srcOrd="0" destOrd="0" presId="urn:microsoft.com/office/officeart/2005/8/layout/list1"/>
    <dgm:cxn modelId="{8A9A8E17-BD1C-41D1-9FA2-243584AC9014}" type="presParOf" srcId="{BF85DCAB-F24F-4D7A-9497-BE883437ADAF}" destId="{300F9AEA-2EAA-43CA-B285-9BF30022981C}" srcOrd="1" destOrd="0" presId="urn:microsoft.com/office/officeart/2005/8/layout/list1"/>
    <dgm:cxn modelId="{B7F6D7E7-D262-412E-BC2E-3DA199A534F3}" type="presParOf" srcId="{C0ADBF38-5ACD-46AC-B916-B3C7FF5B5E23}" destId="{CCB18BAD-CC9A-4BFA-9E9C-A440E48E0606}" srcOrd="1" destOrd="0" presId="urn:microsoft.com/office/officeart/2005/8/layout/list1"/>
    <dgm:cxn modelId="{C05DA94E-BA32-4F9B-8816-1B3FF10ED79D}" type="presParOf" srcId="{C0ADBF38-5ACD-46AC-B916-B3C7FF5B5E23}" destId="{32D2981E-8F42-47BD-871B-8805473F48FE}" srcOrd="2" destOrd="0" presId="urn:microsoft.com/office/officeart/2005/8/layout/list1"/>
    <dgm:cxn modelId="{56B71B78-D14C-4780-9202-CAC9BC465F65}" type="presParOf" srcId="{C0ADBF38-5ACD-46AC-B916-B3C7FF5B5E23}" destId="{4D989E97-C3DC-4E92-A241-DFCC2A783882}" srcOrd="3" destOrd="0" presId="urn:microsoft.com/office/officeart/2005/8/layout/list1"/>
    <dgm:cxn modelId="{F7606F4D-802C-47DC-9765-B55F58AB7176}" type="presParOf" srcId="{C0ADBF38-5ACD-46AC-B916-B3C7FF5B5E23}" destId="{67E6411F-FA2E-46CB-B72B-83EF89B22B83}" srcOrd="4" destOrd="0" presId="urn:microsoft.com/office/officeart/2005/8/layout/list1"/>
    <dgm:cxn modelId="{EE7BC858-CF2E-4D0E-B628-796378A90981}" type="presParOf" srcId="{67E6411F-FA2E-46CB-B72B-83EF89B22B83}" destId="{977A72A1-F99A-4B29-B1EA-AD88A1CD9233}" srcOrd="0" destOrd="0" presId="urn:microsoft.com/office/officeart/2005/8/layout/list1"/>
    <dgm:cxn modelId="{1825107F-6C6A-4747-A6A3-CA4344CA1D3A}" type="presParOf" srcId="{67E6411F-FA2E-46CB-B72B-83EF89B22B83}" destId="{02DC1699-DDCB-4C56-A224-E40CB2970AC0}" srcOrd="1" destOrd="0" presId="urn:microsoft.com/office/officeart/2005/8/layout/list1"/>
    <dgm:cxn modelId="{E2501D09-FA7E-41C1-8CCA-E197662B9BA3}" type="presParOf" srcId="{C0ADBF38-5ACD-46AC-B916-B3C7FF5B5E23}" destId="{8C1D5DF6-480E-42D8-9B88-AE35A0F14207}" srcOrd="5" destOrd="0" presId="urn:microsoft.com/office/officeart/2005/8/layout/list1"/>
    <dgm:cxn modelId="{3620D067-5423-4EAD-BB70-91A64D747B71}" type="presParOf" srcId="{C0ADBF38-5ACD-46AC-B916-B3C7FF5B5E23}" destId="{AA0586F1-C843-4E25-A102-7ACFC8B3D1F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17F82D-43F4-479A-9C42-69563D2D91A8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D24E29-A472-4278-BE68-16C195275C9E}">
      <dgm:prSet/>
      <dgm:spPr/>
      <dgm:t>
        <a:bodyPr/>
        <a:lstStyle/>
        <a:p>
          <a:pPr rtl="0"/>
          <a:r>
            <a:rPr lang="ru-RU" dirty="0" smtClean="0"/>
            <a:t>3 Этап.</a:t>
          </a:r>
        </a:p>
        <a:p>
          <a:pPr rtl="0"/>
          <a:r>
            <a:rPr lang="ru-RU" dirty="0" smtClean="0"/>
            <a:t>Заключение брака</a:t>
          </a:r>
          <a:endParaRPr lang="ru-RU" dirty="0"/>
        </a:p>
      </dgm:t>
    </dgm:pt>
    <dgm:pt modelId="{29E453A1-2024-46A3-AB41-A72DA54A436A}" type="sibTrans" cxnId="{F5E8E0D1-4406-4A46-B309-8CB32E6C940B}">
      <dgm:prSet/>
      <dgm:spPr/>
      <dgm:t>
        <a:bodyPr/>
        <a:lstStyle/>
        <a:p>
          <a:endParaRPr lang="ru-RU"/>
        </a:p>
      </dgm:t>
    </dgm:pt>
    <dgm:pt modelId="{BB0199FD-A521-44C3-8A25-A3F616944A45}" type="parTrans" cxnId="{F5E8E0D1-4406-4A46-B309-8CB32E6C940B}">
      <dgm:prSet/>
      <dgm:spPr/>
      <dgm:t>
        <a:bodyPr/>
        <a:lstStyle/>
        <a:p>
          <a:endParaRPr lang="ru-RU"/>
        </a:p>
      </dgm:t>
    </dgm:pt>
    <dgm:pt modelId="{B0FE14C9-E547-4BDF-97B6-82C30B1E29CE}">
      <dgm:prSet custT="1"/>
      <dgm:spPr/>
      <dgm:t>
        <a:bodyPr/>
        <a:lstStyle/>
        <a:p>
          <a:r>
            <a:rPr lang="ru-RU" sz="1400" dirty="0" smtClean="0"/>
            <a:t>Дума Находкинского городского </a:t>
          </a:r>
          <a:r>
            <a:rPr lang="ru-RU" sz="1400" dirty="0" smtClean="0"/>
            <a:t>и Молодежный парламент курируют проект «</a:t>
          </a:r>
          <a:r>
            <a:rPr lang="ru-RU" sz="1400" dirty="0" smtClean="0"/>
            <a:t>Семья плюс», </a:t>
          </a:r>
          <a:r>
            <a:rPr lang="ru-RU" sz="1400" dirty="0" smtClean="0"/>
            <a:t>поддерживая взаимодействие со всеми участниками проекта</a:t>
          </a:r>
          <a:endParaRPr lang="ru-RU" sz="1400" dirty="0"/>
        </a:p>
      </dgm:t>
    </dgm:pt>
    <dgm:pt modelId="{CD45AA69-B370-4CEA-8544-5F72556FD9D5}" type="sibTrans" cxnId="{F5DDF684-3C6C-44C8-8681-E1EA038936B2}">
      <dgm:prSet/>
      <dgm:spPr/>
      <dgm:t>
        <a:bodyPr/>
        <a:lstStyle/>
        <a:p>
          <a:endParaRPr lang="ru-RU"/>
        </a:p>
      </dgm:t>
    </dgm:pt>
    <dgm:pt modelId="{96E9F92E-3CDF-48BE-824A-C85841F2012D}" type="parTrans" cxnId="{F5DDF684-3C6C-44C8-8681-E1EA038936B2}">
      <dgm:prSet/>
      <dgm:spPr/>
      <dgm:t>
        <a:bodyPr/>
        <a:lstStyle/>
        <a:p>
          <a:endParaRPr lang="ru-RU"/>
        </a:p>
      </dgm:t>
    </dgm:pt>
    <dgm:pt modelId="{C42C88C1-2E93-42A9-897F-59E862E77856}">
      <dgm:prSet custT="1"/>
      <dgm:spPr/>
      <dgm:t>
        <a:bodyPr/>
        <a:lstStyle/>
        <a:p>
          <a:r>
            <a:rPr lang="ru-RU" sz="1400" dirty="0"/>
            <a:t>Получение сертификата на высадку </a:t>
          </a:r>
          <a:r>
            <a:rPr lang="ru-RU" sz="1400" dirty="0" smtClean="0"/>
            <a:t>дерева </a:t>
          </a:r>
          <a:r>
            <a:rPr lang="ru-RU" sz="1400" dirty="0" smtClean="0"/>
            <a:t>на общественно-значимой территории (парки</a:t>
          </a:r>
          <a:r>
            <a:rPr lang="ru-RU" sz="1400" dirty="0" smtClean="0"/>
            <a:t>, скверы, и т.д.)</a:t>
          </a:r>
          <a:endParaRPr lang="ru-RU" sz="1400" dirty="0"/>
        </a:p>
      </dgm:t>
    </dgm:pt>
    <dgm:pt modelId="{7460A33B-A63A-414C-BAE4-9186D4BEF1D0}" type="sibTrans" cxnId="{C54CB14C-4243-4D75-B31E-C027CF82AE47}">
      <dgm:prSet/>
      <dgm:spPr/>
      <dgm:t>
        <a:bodyPr/>
        <a:lstStyle/>
        <a:p>
          <a:endParaRPr lang="ru-RU"/>
        </a:p>
      </dgm:t>
    </dgm:pt>
    <dgm:pt modelId="{FF75B923-8D51-4A7F-9350-A8444956FF2E}" type="parTrans" cxnId="{C54CB14C-4243-4D75-B31E-C027CF82AE47}">
      <dgm:prSet/>
      <dgm:spPr/>
      <dgm:t>
        <a:bodyPr/>
        <a:lstStyle/>
        <a:p>
          <a:endParaRPr lang="ru-RU"/>
        </a:p>
      </dgm:t>
    </dgm:pt>
    <dgm:pt modelId="{64D43BB4-6E5F-4581-86E0-8078A6A42DEA}">
      <dgm:prSet/>
      <dgm:spPr/>
      <dgm:t>
        <a:bodyPr/>
        <a:lstStyle/>
        <a:p>
          <a:endParaRPr lang="ru-RU" sz="1100" dirty="0"/>
        </a:p>
      </dgm:t>
    </dgm:pt>
    <dgm:pt modelId="{6C9E63EB-EE12-4FB5-A4B6-0FEF314942CE}" type="sibTrans" cxnId="{14EA9747-0772-4601-819D-A4437D2D9CDE}">
      <dgm:prSet/>
      <dgm:spPr/>
      <dgm:t>
        <a:bodyPr/>
        <a:lstStyle/>
        <a:p>
          <a:endParaRPr lang="ru-RU"/>
        </a:p>
      </dgm:t>
    </dgm:pt>
    <dgm:pt modelId="{1F58042E-BF7A-4BB8-B483-5E7EE718A577}" type="parTrans" cxnId="{14EA9747-0772-4601-819D-A4437D2D9CDE}">
      <dgm:prSet/>
      <dgm:spPr/>
      <dgm:t>
        <a:bodyPr/>
        <a:lstStyle/>
        <a:p>
          <a:endParaRPr lang="ru-RU"/>
        </a:p>
      </dgm:t>
    </dgm:pt>
    <dgm:pt modelId="{2D4A8099-1AC7-4E64-8EE5-65B5EDB6E05F}">
      <dgm:prSet custT="1"/>
      <dgm:spPr/>
      <dgm:t>
        <a:bodyPr/>
        <a:lstStyle/>
        <a:p>
          <a:r>
            <a:rPr lang="ru-RU" sz="1400" dirty="0" smtClean="0"/>
            <a:t>Информирование о проекте «</a:t>
          </a:r>
          <a:r>
            <a:rPr lang="ru-RU" sz="1400" dirty="0" smtClean="0"/>
            <a:t>Семья плюс» </a:t>
          </a:r>
          <a:r>
            <a:rPr lang="ru-RU" sz="1400" dirty="0" smtClean="0"/>
            <a:t>по разным каналам коммуникации (раздача буклетов, размещение объявлений, устное информирование, реклама) при </a:t>
          </a:r>
          <a:r>
            <a:rPr lang="ru-RU" sz="1400" dirty="0"/>
            <a:t>подаче заявления на регистрацию брака в </a:t>
          </a:r>
          <a:r>
            <a:rPr lang="ru-RU" sz="1400" dirty="0" smtClean="0"/>
            <a:t>ЗАГС</a:t>
          </a:r>
          <a:endParaRPr lang="ru-RU" sz="1400" dirty="0"/>
        </a:p>
      </dgm:t>
    </dgm:pt>
    <dgm:pt modelId="{093A173F-ABFC-480C-B720-1B816E866CA6}">
      <dgm:prSet/>
      <dgm:spPr/>
      <dgm:t>
        <a:bodyPr/>
        <a:lstStyle/>
        <a:p>
          <a:pPr rtl="0"/>
          <a:r>
            <a:rPr lang="ru-RU" dirty="0" smtClean="0"/>
            <a:t>2 Этап.</a:t>
          </a:r>
        </a:p>
        <a:p>
          <a:pPr rtl="0"/>
          <a:r>
            <a:rPr lang="ru-RU" dirty="0" smtClean="0"/>
            <a:t>Подготовка к регистрации брака</a:t>
          </a:r>
          <a:endParaRPr lang="ru-RU" dirty="0"/>
        </a:p>
      </dgm:t>
    </dgm:pt>
    <dgm:pt modelId="{EB203BEA-A23F-4C74-BF66-8DF07FF2031B}" type="sibTrans" cxnId="{AD0D56A6-F132-4C7D-93C3-11E5DC44D7F2}">
      <dgm:prSet/>
      <dgm:spPr/>
      <dgm:t>
        <a:bodyPr/>
        <a:lstStyle/>
        <a:p>
          <a:endParaRPr lang="ru-RU"/>
        </a:p>
      </dgm:t>
    </dgm:pt>
    <dgm:pt modelId="{0A51DF5C-EC85-4B58-886B-8D48FC1BC293}" type="parTrans" cxnId="{AD0D56A6-F132-4C7D-93C3-11E5DC44D7F2}">
      <dgm:prSet/>
      <dgm:spPr/>
      <dgm:t>
        <a:bodyPr/>
        <a:lstStyle/>
        <a:p>
          <a:endParaRPr lang="ru-RU"/>
        </a:p>
      </dgm:t>
    </dgm:pt>
    <dgm:pt modelId="{E7EBEAED-97DE-4E50-B22A-6D16D2170EBA}" type="sibTrans" cxnId="{3DE3E2ED-CC08-4016-80EB-6491A1C965B6}">
      <dgm:prSet/>
      <dgm:spPr/>
      <dgm:t>
        <a:bodyPr/>
        <a:lstStyle/>
        <a:p>
          <a:endParaRPr lang="ru-RU"/>
        </a:p>
      </dgm:t>
    </dgm:pt>
    <dgm:pt modelId="{B6D5D4E0-4816-4524-AD80-2E0B6EAD81AA}" type="parTrans" cxnId="{3DE3E2ED-CC08-4016-80EB-6491A1C965B6}">
      <dgm:prSet/>
      <dgm:spPr/>
      <dgm:t>
        <a:bodyPr/>
        <a:lstStyle/>
        <a:p>
          <a:endParaRPr lang="ru-RU"/>
        </a:p>
      </dgm:t>
    </dgm:pt>
    <dgm:pt modelId="{1D370B44-7EA5-48D8-B9FB-418474C719A8}">
      <dgm:prSet custT="1"/>
      <dgm:spPr/>
      <dgm:t>
        <a:bodyPr/>
        <a:lstStyle/>
        <a:p>
          <a:r>
            <a:rPr lang="ru-RU" sz="1400" dirty="0" smtClean="0"/>
            <a:t>Размещение на сайте Думы </a:t>
          </a:r>
          <a:r>
            <a:rPr lang="ru-RU" sz="1400" dirty="0" smtClean="0"/>
            <a:t>Находкинского городского </a:t>
          </a:r>
          <a:r>
            <a:rPr lang="ru-RU" sz="1400" dirty="0" smtClean="0"/>
            <a:t>округа, в социальных сетях </a:t>
          </a:r>
          <a:r>
            <a:rPr lang="ru-RU" sz="1400" dirty="0" smtClean="0"/>
            <a:t>описание проекта и </a:t>
          </a:r>
          <a:r>
            <a:rPr lang="ru-RU" sz="1400" dirty="0" smtClean="0"/>
            <a:t>дорожную карту </a:t>
          </a:r>
          <a:r>
            <a:rPr lang="ru-RU" sz="1400" dirty="0" smtClean="0"/>
            <a:t>дальнейших </a:t>
          </a:r>
          <a:r>
            <a:rPr lang="ru-RU" sz="1400" dirty="0" smtClean="0"/>
            <a:t>действий. </a:t>
          </a:r>
          <a:r>
            <a:rPr lang="ru-RU" sz="1400" dirty="0" smtClean="0"/>
            <a:t>Куратором выступает </a:t>
          </a:r>
          <a:r>
            <a:rPr lang="ru-RU" sz="1400" dirty="0" smtClean="0"/>
            <a:t>Дума Находкинского городского округа и Молодежный парламент при Думе Находкинского городского округа</a:t>
          </a:r>
          <a:endParaRPr lang="ru-RU" sz="1400" dirty="0"/>
        </a:p>
      </dgm:t>
    </dgm:pt>
    <dgm:pt modelId="{FB2E83BE-B5E5-4A03-AF94-E5C87AE40F88}">
      <dgm:prSet/>
      <dgm:spPr/>
      <dgm:t>
        <a:bodyPr/>
        <a:lstStyle/>
        <a:p>
          <a:pPr rtl="0"/>
          <a:endParaRPr lang="ru-RU" dirty="0" smtClean="0"/>
        </a:p>
        <a:p>
          <a:pPr rtl="0"/>
          <a:r>
            <a:rPr lang="ru-RU" dirty="0" smtClean="0"/>
            <a:t>1 Этап.</a:t>
          </a:r>
        </a:p>
        <a:p>
          <a:pPr rtl="0"/>
          <a:r>
            <a:rPr lang="ru-RU" dirty="0" smtClean="0"/>
            <a:t>Старт проекта</a:t>
          </a:r>
          <a:endParaRPr lang="ru-RU" dirty="0"/>
        </a:p>
      </dgm:t>
    </dgm:pt>
    <dgm:pt modelId="{8F47555E-D8F1-475E-AFCB-1E2596523081}" type="sibTrans" cxnId="{B25AF653-6E59-4FEE-8C50-C39CB268F9F5}">
      <dgm:prSet/>
      <dgm:spPr/>
      <dgm:t>
        <a:bodyPr/>
        <a:lstStyle/>
        <a:p>
          <a:endParaRPr lang="ru-RU"/>
        </a:p>
      </dgm:t>
    </dgm:pt>
    <dgm:pt modelId="{A136AFA2-EA45-415C-BE91-2BAC193A61F4}" type="parTrans" cxnId="{B25AF653-6E59-4FEE-8C50-C39CB268F9F5}">
      <dgm:prSet/>
      <dgm:spPr/>
      <dgm:t>
        <a:bodyPr/>
        <a:lstStyle/>
        <a:p>
          <a:endParaRPr lang="ru-RU"/>
        </a:p>
      </dgm:t>
    </dgm:pt>
    <dgm:pt modelId="{F01F7221-4E40-478F-B936-EA8D7D9FCC79}" type="sibTrans" cxnId="{85A6E881-632A-4748-A9A2-E68CA9F1174B}">
      <dgm:prSet/>
      <dgm:spPr/>
      <dgm:t>
        <a:bodyPr/>
        <a:lstStyle/>
        <a:p>
          <a:endParaRPr lang="ru-RU"/>
        </a:p>
      </dgm:t>
    </dgm:pt>
    <dgm:pt modelId="{07EB5D9C-5240-4033-B5D6-2E4FEDE88BD7}" type="parTrans" cxnId="{85A6E881-632A-4748-A9A2-E68CA9F1174B}">
      <dgm:prSet/>
      <dgm:spPr/>
      <dgm:t>
        <a:bodyPr/>
        <a:lstStyle/>
        <a:p>
          <a:endParaRPr lang="ru-RU"/>
        </a:p>
      </dgm:t>
    </dgm:pt>
    <dgm:pt modelId="{03F2F053-4149-436A-ADA4-64D3BF11998A}">
      <dgm:prSet custT="1"/>
      <dgm:spPr/>
      <dgm:t>
        <a:bodyPr/>
        <a:lstStyle/>
        <a:p>
          <a:r>
            <a:rPr lang="ru-RU" sz="1400" dirty="0" smtClean="0"/>
            <a:t>Подготовка предварительных данных о поданных заявлениях на регистрацию брака для структур, участвующих в проекте (Молодежный </a:t>
          </a:r>
          <a:r>
            <a:rPr lang="ru-RU" sz="1400" dirty="0" smtClean="0"/>
            <a:t>парламент, управление благоустройства администрации города, </a:t>
          </a:r>
          <a:r>
            <a:rPr lang="ru-RU" sz="1400" dirty="0" smtClean="0"/>
            <a:t>зеленые хозяйства и лесопитомники) </a:t>
          </a:r>
          <a:endParaRPr lang="ru-RU" sz="1400" dirty="0"/>
        </a:p>
      </dgm:t>
    </dgm:pt>
    <dgm:pt modelId="{F8637CD5-168F-453E-9A7E-16435E463E38}" type="parTrans" cxnId="{BA34D548-44D3-43FD-8027-61EBF273BFC1}">
      <dgm:prSet/>
      <dgm:spPr/>
      <dgm:t>
        <a:bodyPr/>
        <a:lstStyle/>
        <a:p>
          <a:endParaRPr lang="ru-RU"/>
        </a:p>
      </dgm:t>
    </dgm:pt>
    <dgm:pt modelId="{C4D4439F-9F5E-42F6-B06F-37AEC4976607}" type="sibTrans" cxnId="{BA34D548-44D3-43FD-8027-61EBF273BFC1}">
      <dgm:prSet/>
      <dgm:spPr/>
      <dgm:t>
        <a:bodyPr/>
        <a:lstStyle/>
        <a:p>
          <a:endParaRPr lang="ru-RU"/>
        </a:p>
      </dgm:t>
    </dgm:pt>
    <dgm:pt modelId="{F4F8F479-D657-4BEF-9599-B4E124847AE2}">
      <dgm:prSet custT="1"/>
      <dgm:spPr/>
      <dgm:t>
        <a:bodyPr/>
        <a:lstStyle/>
        <a:p>
          <a:r>
            <a:rPr lang="ru-RU" sz="1400" dirty="0" smtClean="0"/>
            <a:t>Получение согласия на обработку персональных данных и согласия на участие в проекте «</a:t>
          </a:r>
          <a:r>
            <a:rPr lang="ru-RU" sz="1400" dirty="0" smtClean="0"/>
            <a:t>Семья плюс»</a:t>
          </a:r>
          <a:endParaRPr lang="ru-RU" sz="1400" dirty="0"/>
        </a:p>
      </dgm:t>
    </dgm:pt>
    <dgm:pt modelId="{40E1B875-E630-439D-A8FD-BECC52F62765}" type="parTrans" cxnId="{87B361AA-AD6A-4E90-954E-3D876F907719}">
      <dgm:prSet/>
      <dgm:spPr/>
      <dgm:t>
        <a:bodyPr/>
        <a:lstStyle/>
        <a:p>
          <a:endParaRPr lang="ru-RU"/>
        </a:p>
      </dgm:t>
    </dgm:pt>
    <dgm:pt modelId="{F3C065E7-ED92-43E5-8ACC-AB701E7319FA}" type="sibTrans" cxnId="{87B361AA-AD6A-4E90-954E-3D876F907719}">
      <dgm:prSet/>
      <dgm:spPr/>
      <dgm:t>
        <a:bodyPr/>
        <a:lstStyle/>
        <a:p>
          <a:endParaRPr lang="ru-RU"/>
        </a:p>
      </dgm:t>
    </dgm:pt>
    <dgm:pt modelId="{E05A52E4-393E-4612-AE11-D30E959EB7F5}" type="pres">
      <dgm:prSet presAssocID="{4917F82D-43F4-479A-9C42-69563D2D91A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548CEA-EA1C-4F05-8859-3FC6A550B7F4}" type="pres">
      <dgm:prSet presAssocID="{FB2E83BE-B5E5-4A03-AF94-E5C87AE40F88}" presName="composite" presStyleCnt="0"/>
      <dgm:spPr/>
    </dgm:pt>
    <dgm:pt modelId="{CFDFD733-29D5-4B1A-9A68-53FAD59ABD5C}" type="pres">
      <dgm:prSet presAssocID="{FB2E83BE-B5E5-4A03-AF94-E5C87AE40F88}" presName="parentText" presStyleLbl="alignNode1" presStyleIdx="0" presStyleCnt="3" custLinFactNeighborX="-6886" custLinFactNeighborY="-57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068E7-BF06-4FFE-AD3E-83D160AB2A30}" type="pres">
      <dgm:prSet presAssocID="{FB2E83BE-B5E5-4A03-AF94-E5C87AE40F88}" presName="descendantText" presStyleLbl="alignAcc1" presStyleIdx="0" presStyleCnt="3" custLinFactNeighborX="550" custLinFactNeighborY="1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D62C6-F72B-4958-B9AD-5FBAB2240955}" type="pres">
      <dgm:prSet presAssocID="{8F47555E-D8F1-475E-AFCB-1E2596523081}" presName="sp" presStyleCnt="0"/>
      <dgm:spPr/>
    </dgm:pt>
    <dgm:pt modelId="{174B000C-9322-43EE-8469-7C6BD0D35051}" type="pres">
      <dgm:prSet presAssocID="{093A173F-ABFC-480C-B720-1B816E866CA6}" presName="composite" presStyleCnt="0"/>
      <dgm:spPr/>
    </dgm:pt>
    <dgm:pt modelId="{BE3F73A2-19EE-4189-A8C5-62A06EC69E6C}" type="pres">
      <dgm:prSet presAssocID="{093A173F-ABFC-480C-B720-1B816E866CA6}" presName="parentText" presStyleLbl="alignNode1" presStyleIdx="1" presStyleCnt="3" custLinFactNeighborX="736" custLinFactNeighborY="-9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50E59-4928-4E7F-87FB-A2E092B023A1}" type="pres">
      <dgm:prSet presAssocID="{093A173F-ABFC-480C-B720-1B816E866CA6}" presName="descendantText" presStyleLbl="alignAcc1" presStyleIdx="1" presStyleCnt="3" custScaleY="178066" custLinFactNeighborX="550" custLinFactNeighborY="-13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7469A-0892-41CD-B36B-54D2B2C28D99}" type="pres">
      <dgm:prSet presAssocID="{EB203BEA-A23F-4C74-BF66-8DF07FF2031B}" presName="sp" presStyleCnt="0"/>
      <dgm:spPr/>
    </dgm:pt>
    <dgm:pt modelId="{FA7CBE7A-957E-47A5-96FE-D48E833896E0}" type="pres">
      <dgm:prSet presAssocID="{BAD24E29-A472-4278-BE68-16C195275C9E}" presName="composite" presStyleCnt="0"/>
      <dgm:spPr/>
    </dgm:pt>
    <dgm:pt modelId="{B1AA1AA3-1D8C-4934-9CB4-AB5D3B37CC33}" type="pres">
      <dgm:prSet presAssocID="{BAD24E29-A472-4278-BE68-16C195275C9E}" presName="parentText" presStyleLbl="alignNode1" presStyleIdx="2" presStyleCnt="3" custLinFactNeighborX="4745" custLinFactNeighborY="6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AC4C5-C577-4BE2-95D1-81F483E7E628}" type="pres">
      <dgm:prSet presAssocID="{BAD24E29-A472-4278-BE68-16C195275C9E}" presName="descendantText" presStyleLbl="alignAcc1" presStyleIdx="2" presStyleCnt="3" custScaleX="98923" custScaleY="102353" custLinFactNeighborX="137" custLinFactNeighborY="6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34D548-44D3-43FD-8027-61EBF273BFC1}" srcId="{093A173F-ABFC-480C-B720-1B816E866CA6}" destId="{03F2F053-4149-436A-ADA4-64D3BF11998A}" srcOrd="2" destOrd="0" parTransId="{F8637CD5-168F-453E-9A7E-16435E463E38}" sibTransId="{C4D4439F-9F5E-42F6-B06F-37AEC4976607}"/>
    <dgm:cxn modelId="{B422B2F3-28CC-4162-8BCD-DDB8E89A1669}" type="presOf" srcId="{1D370B44-7EA5-48D8-B9FB-418474C719A8}" destId="{EAA068E7-BF06-4FFE-AD3E-83D160AB2A30}" srcOrd="0" destOrd="0" presId="urn:microsoft.com/office/officeart/2005/8/layout/chevron2"/>
    <dgm:cxn modelId="{BC3154BF-8027-4283-9A10-3BCEBB96BF47}" type="presOf" srcId="{093A173F-ABFC-480C-B720-1B816E866CA6}" destId="{BE3F73A2-19EE-4189-A8C5-62A06EC69E6C}" srcOrd="0" destOrd="0" presId="urn:microsoft.com/office/officeart/2005/8/layout/chevron2"/>
    <dgm:cxn modelId="{207B1C7E-A545-41A2-921A-3CE4F655EF3C}" type="presOf" srcId="{F4F8F479-D657-4BEF-9599-B4E124847AE2}" destId="{59650E59-4928-4E7F-87FB-A2E092B023A1}" srcOrd="0" destOrd="1" presId="urn:microsoft.com/office/officeart/2005/8/layout/chevron2"/>
    <dgm:cxn modelId="{D09D46C2-6D9E-4C15-A683-947D21F9CA9A}" type="presOf" srcId="{BAD24E29-A472-4278-BE68-16C195275C9E}" destId="{B1AA1AA3-1D8C-4934-9CB4-AB5D3B37CC33}" srcOrd="0" destOrd="0" presId="urn:microsoft.com/office/officeart/2005/8/layout/chevron2"/>
    <dgm:cxn modelId="{7623DF11-B020-4824-A3CA-3CB66900CA6F}" type="presOf" srcId="{4917F82D-43F4-479A-9C42-69563D2D91A8}" destId="{E05A52E4-393E-4612-AE11-D30E959EB7F5}" srcOrd="0" destOrd="0" presId="urn:microsoft.com/office/officeart/2005/8/layout/chevron2"/>
    <dgm:cxn modelId="{F5E8E0D1-4406-4A46-B309-8CB32E6C940B}" srcId="{4917F82D-43F4-479A-9C42-69563D2D91A8}" destId="{BAD24E29-A472-4278-BE68-16C195275C9E}" srcOrd="2" destOrd="0" parTransId="{BB0199FD-A521-44C3-8A25-A3F616944A45}" sibTransId="{29E453A1-2024-46A3-AB41-A72DA54A436A}"/>
    <dgm:cxn modelId="{0832E75A-2191-4F65-B0C6-172041409293}" type="presOf" srcId="{03F2F053-4149-436A-ADA4-64D3BF11998A}" destId="{59650E59-4928-4E7F-87FB-A2E092B023A1}" srcOrd="0" destOrd="2" presId="urn:microsoft.com/office/officeart/2005/8/layout/chevron2"/>
    <dgm:cxn modelId="{F5476488-6B70-4DC6-8602-D6CC5F206265}" type="presOf" srcId="{C42C88C1-2E93-42A9-897F-59E862E77856}" destId="{C13AC4C5-C577-4BE2-95D1-81F483E7E628}" srcOrd="0" destOrd="1" presId="urn:microsoft.com/office/officeart/2005/8/layout/chevron2"/>
    <dgm:cxn modelId="{D9F81729-F544-41A5-B6A1-C5AFBE059CCA}" type="presOf" srcId="{B0FE14C9-E547-4BDF-97B6-82C30B1E29CE}" destId="{C13AC4C5-C577-4BE2-95D1-81F483E7E628}" srcOrd="0" destOrd="2" presId="urn:microsoft.com/office/officeart/2005/8/layout/chevron2"/>
    <dgm:cxn modelId="{F5DDF684-3C6C-44C8-8681-E1EA038936B2}" srcId="{BAD24E29-A472-4278-BE68-16C195275C9E}" destId="{B0FE14C9-E547-4BDF-97B6-82C30B1E29CE}" srcOrd="2" destOrd="0" parTransId="{96E9F92E-3CDF-48BE-824A-C85841F2012D}" sibTransId="{CD45AA69-B370-4CEA-8544-5F72556FD9D5}"/>
    <dgm:cxn modelId="{8E53AF41-6BB2-4B1A-8247-5252542C8FB0}" type="presOf" srcId="{2D4A8099-1AC7-4E64-8EE5-65B5EDB6E05F}" destId="{59650E59-4928-4E7F-87FB-A2E092B023A1}" srcOrd="0" destOrd="0" presId="urn:microsoft.com/office/officeart/2005/8/layout/chevron2"/>
    <dgm:cxn modelId="{14EA9747-0772-4601-819D-A4437D2D9CDE}" srcId="{BAD24E29-A472-4278-BE68-16C195275C9E}" destId="{64D43BB4-6E5F-4581-86E0-8078A6A42DEA}" srcOrd="0" destOrd="0" parTransId="{1F58042E-BF7A-4BB8-B483-5E7EE718A577}" sibTransId="{6C9E63EB-EE12-4FB5-A4B6-0FEF314942CE}"/>
    <dgm:cxn modelId="{580D485E-5A68-466B-A21F-C4EA0D376DF3}" type="presOf" srcId="{FB2E83BE-B5E5-4A03-AF94-E5C87AE40F88}" destId="{CFDFD733-29D5-4B1A-9A68-53FAD59ABD5C}" srcOrd="0" destOrd="0" presId="urn:microsoft.com/office/officeart/2005/8/layout/chevron2"/>
    <dgm:cxn modelId="{B25AF653-6E59-4FEE-8C50-C39CB268F9F5}" srcId="{4917F82D-43F4-479A-9C42-69563D2D91A8}" destId="{FB2E83BE-B5E5-4A03-AF94-E5C87AE40F88}" srcOrd="0" destOrd="0" parTransId="{A136AFA2-EA45-415C-BE91-2BAC193A61F4}" sibTransId="{8F47555E-D8F1-475E-AFCB-1E2596523081}"/>
    <dgm:cxn modelId="{3DE3E2ED-CC08-4016-80EB-6491A1C965B6}" srcId="{093A173F-ABFC-480C-B720-1B816E866CA6}" destId="{2D4A8099-1AC7-4E64-8EE5-65B5EDB6E05F}" srcOrd="0" destOrd="0" parTransId="{B6D5D4E0-4816-4524-AD80-2E0B6EAD81AA}" sibTransId="{E7EBEAED-97DE-4E50-B22A-6D16D2170EBA}"/>
    <dgm:cxn modelId="{AD0D56A6-F132-4C7D-93C3-11E5DC44D7F2}" srcId="{4917F82D-43F4-479A-9C42-69563D2D91A8}" destId="{093A173F-ABFC-480C-B720-1B816E866CA6}" srcOrd="1" destOrd="0" parTransId="{0A51DF5C-EC85-4B58-886B-8D48FC1BC293}" sibTransId="{EB203BEA-A23F-4C74-BF66-8DF07FF2031B}"/>
    <dgm:cxn modelId="{85A6E881-632A-4748-A9A2-E68CA9F1174B}" srcId="{FB2E83BE-B5E5-4A03-AF94-E5C87AE40F88}" destId="{1D370B44-7EA5-48D8-B9FB-418474C719A8}" srcOrd="0" destOrd="0" parTransId="{07EB5D9C-5240-4033-B5D6-2E4FEDE88BD7}" sibTransId="{F01F7221-4E40-478F-B936-EA8D7D9FCC79}"/>
    <dgm:cxn modelId="{35A4E80F-AAD1-49CD-BAE8-D859C23C92E7}" type="presOf" srcId="{64D43BB4-6E5F-4581-86E0-8078A6A42DEA}" destId="{C13AC4C5-C577-4BE2-95D1-81F483E7E628}" srcOrd="0" destOrd="0" presId="urn:microsoft.com/office/officeart/2005/8/layout/chevron2"/>
    <dgm:cxn modelId="{C54CB14C-4243-4D75-B31E-C027CF82AE47}" srcId="{BAD24E29-A472-4278-BE68-16C195275C9E}" destId="{C42C88C1-2E93-42A9-897F-59E862E77856}" srcOrd="1" destOrd="0" parTransId="{FF75B923-8D51-4A7F-9350-A8444956FF2E}" sibTransId="{7460A33B-A63A-414C-BAE4-9186D4BEF1D0}"/>
    <dgm:cxn modelId="{87B361AA-AD6A-4E90-954E-3D876F907719}" srcId="{093A173F-ABFC-480C-B720-1B816E866CA6}" destId="{F4F8F479-D657-4BEF-9599-B4E124847AE2}" srcOrd="1" destOrd="0" parTransId="{40E1B875-E630-439D-A8FD-BECC52F62765}" sibTransId="{F3C065E7-ED92-43E5-8ACC-AB701E7319FA}"/>
    <dgm:cxn modelId="{97C5F868-4F2A-4866-B040-C0C5FB5C6687}" type="presParOf" srcId="{E05A52E4-393E-4612-AE11-D30E959EB7F5}" destId="{4C548CEA-EA1C-4F05-8859-3FC6A550B7F4}" srcOrd="0" destOrd="0" presId="urn:microsoft.com/office/officeart/2005/8/layout/chevron2"/>
    <dgm:cxn modelId="{23991120-B504-439F-9940-C64B6943EBF4}" type="presParOf" srcId="{4C548CEA-EA1C-4F05-8859-3FC6A550B7F4}" destId="{CFDFD733-29D5-4B1A-9A68-53FAD59ABD5C}" srcOrd="0" destOrd="0" presId="urn:microsoft.com/office/officeart/2005/8/layout/chevron2"/>
    <dgm:cxn modelId="{6417630A-F64A-472F-A870-4ECE8E7BF7D9}" type="presParOf" srcId="{4C548CEA-EA1C-4F05-8859-3FC6A550B7F4}" destId="{EAA068E7-BF06-4FFE-AD3E-83D160AB2A30}" srcOrd="1" destOrd="0" presId="urn:microsoft.com/office/officeart/2005/8/layout/chevron2"/>
    <dgm:cxn modelId="{F4496F5C-60C3-4C51-9537-2A7307E1CC53}" type="presParOf" srcId="{E05A52E4-393E-4612-AE11-D30E959EB7F5}" destId="{51AD62C6-F72B-4958-B9AD-5FBAB2240955}" srcOrd="1" destOrd="0" presId="urn:microsoft.com/office/officeart/2005/8/layout/chevron2"/>
    <dgm:cxn modelId="{B51E19A8-1E51-4039-BFC9-54117B454A5E}" type="presParOf" srcId="{E05A52E4-393E-4612-AE11-D30E959EB7F5}" destId="{174B000C-9322-43EE-8469-7C6BD0D35051}" srcOrd="2" destOrd="0" presId="urn:microsoft.com/office/officeart/2005/8/layout/chevron2"/>
    <dgm:cxn modelId="{C2B8DA1A-5531-4A7E-AFDC-262460E3FFE8}" type="presParOf" srcId="{174B000C-9322-43EE-8469-7C6BD0D35051}" destId="{BE3F73A2-19EE-4189-A8C5-62A06EC69E6C}" srcOrd="0" destOrd="0" presId="urn:microsoft.com/office/officeart/2005/8/layout/chevron2"/>
    <dgm:cxn modelId="{82D56F4C-23FB-48EF-B7E2-C507D7520159}" type="presParOf" srcId="{174B000C-9322-43EE-8469-7C6BD0D35051}" destId="{59650E59-4928-4E7F-87FB-A2E092B023A1}" srcOrd="1" destOrd="0" presId="urn:microsoft.com/office/officeart/2005/8/layout/chevron2"/>
    <dgm:cxn modelId="{CC393DF8-6D86-4C99-80B8-E4B92F1E8E45}" type="presParOf" srcId="{E05A52E4-393E-4612-AE11-D30E959EB7F5}" destId="{7487469A-0892-41CD-B36B-54D2B2C28D99}" srcOrd="3" destOrd="0" presId="urn:microsoft.com/office/officeart/2005/8/layout/chevron2"/>
    <dgm:cxn modelId="{07B63E31-36AA-4006-AF89-E204C330A873}" type="presParOf" srcId="{E05A52E4-393E-4612-AE11-D30E959EB7F5}" destId="{FA7CBE7A-957E-47A5-96FE-D48E833896E0}" srcOrd="4" destOrd="0" presId="urn:microsoft.com/office/officeart/2005/8/layout/chevron2"/>
    <dgm:cxn modelId="{1A542772-7041-40BE-B204-0B15D580E1B4}" type="presParOf" srcId="{FA7CBE7A-957E-47A5-96FE-D48E833896E0}" destId="{B1AA1AA3-1D8C-4934-9CB4-AB5D3B37CC33}" srcOrd="0" destOrd="0" presId="urn:microsoft.com/office/officeart/2005/8/layout/chevron2"/>
    <dgm:cxn modelId="{D6AD71F2-7689-4A1F-9112-A78FD1F5564B}" type="presParOf" srcId="{FA7CBE7A-957E-47A5-96FE-D48E833896E0}" destId="{C13AC4C5-C577-4BE2-95D1-81F483E7E6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1D2B8C-D5C2-495F-82B7-B4CFB8B128D0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7A7618-05F5-434E-B5C2-4496E3FBE7D8}">
      <dgm:prSet phldrT="[Текст]"/>
      <dgm:spPr/>
      <dgm:t>
        <a:bodyPr/>
        <a:lstStyle/>
        <a:p>
          <a:r>
            <a:rPr lang="ru-RU" dirty="0"/>
            <a:t>Информирование </a:t>
          </a:r>
        </a:p>
      </dgm:t>
    </dgm:pt>
    <dgm:pt modelId="{F09AC7E8-F809-4CDA-A4EE-971A33978B35}" type="parTrans" cxnId="{AAA44719-1A0F-4F12-9626-9A86FA55B7BA}">
      <dgm:prSet/>
      <dgm:spPr/>
      <dgm:t>
        <a:bodyPr/>
        <a:lstStyle/>
        <a:p>
          <a:endParaRPr lang="ru-RU"/>
        </a:p>
      </dgm:t>
    </dgm:pt>
    <dgm:pt modelId="{9CBE841D-B0A1-4E9A-8CE4-B84B11525CE7}" type="sibTrans" cxnId="{AAA44719-1A0F-4F12-9626-9A86FA55B7BA}">
      <dgm:prSet/>
      <dgm:spPr/>
      <dgm:t>
        <a:bodyPr/>
        <a:lstStyle/>
        <a:p>
          <a:endParaRPr lang="ru-RU"/>
        </a:p>
      </dgm:t>
    </dgm:pt>
    <dgm:pt modelId="{4E2BEB0D-A267-4738-9A03-63913BB3F7B8}">
      <dgm:prSet phldrT="[Текст]"/>
      <dgm:spPr/>
      <dgm:t>
        <a:bodyPr/>
        <a:lstStyle/>
        <a:p>
          <a:r>
            <a:rPr lang="ru-RU" dirty="0"/>
            <a:t>Контент</a:t>
          </a:r>
        </a:p>
      </dgm:t>
    </dgm:pt>
    <dgm:pt modelId="{A8090B2F-E8FC-4A6C-8988-6538DAA1D285}" type="parTrans" cxnId="{D5530555-9F15-4BFB-9C56-BAB23AA0802E}">
      <dgm:prSet/>
      <dgm:spPr/>
      <dgm:t>
        <a:bodyPr/>
        <a:lstStyle/>
        <a:p>
          <a:endParaRPr lang="ru-RU"/>
        </a:p>
      </dgm:t>
    </dgm:pt>
    <dgm:pt modelId="{DFE3C57C-04A2-42C4-9894-D5C3CA526335}" type="sibTrans" cxnId="{D5530555-9F15-4BFB-9C56-BAB23AA0802E}">
      <dgm:prSet/>
      <dgm:spPr/>
      <dgm:t>
        <a:bodyPr/>
        <a:lstStyle/>
        <a:p>
          <a:endParaRPr lang="ru-RU"/>
        </a:p>
      </dgm:t>
    </dgm:pt>
    <dgm:pt modelId="{C5B6BDDE-73A2-4CDB-9469-8D2BB1BE3223}">
      <dgm:prSet phldrT="[Текст]"/>
      <dgm:spPr/>
      <dgm:t>
        <a:bodyPr/>
        <a:lstStyle/>
        <a:p>
          <a:r>
            <a:rPr lang="ru-RU" dirty="0"/>
            <a:t>Создание видео роликов, </a:t>
          </a:r>
          <a:r>
            <a:rPr lang="ru-RU" dirty="0" smtClean="0"/>
            <a:t>фото:</a:t>
          </a:r>
          <a:r>
            <a:rPr lang="ru-RU" dirty="0"/>
            <a:t/>
          </a:r>
          <a:br>
            <a:rPr lang="ru-RU" dirty="0"/>
          </a:br>
          <a:r>
            <a:rPr lang="ru-RU" dirty="0"/>
            <a:t>- о важности семьи </a:t>
          </a:r>
          <a:r>
            <a:rPr lang="ru-RU" dirty="0" smtClean="0"/>
            <a:t>и их совместном труде</a:t>
          </a:r>
          <a:endParaRPr lang="ru-RU" dirty="0"/>
        </a:p>
      </dgm:t>
    </dgm:pt>
    <dgm:pt modelId="{178F4CB1-4503-4FD7-B1F9-D74210520A2A}" type="parTrans" cxnId="{235E735A-F2D0-4AED-86C5-131A98291D0F}">
      <dgm:prSet/>
      <dgm:spPr/>
      <dgm:t>
        <a:bodyPr/>
        <a:lstStyle/>
        <a:p>
          <a:endParaRPr lang="ru-RU"/>
        </a:p>
      </dgm:t>
    </dgm:pt>
    <dgm:pt modelId="{FD7A7348-F742-413F-95AF-19FFBDB1E268}" type="sibTrans" cxnId="{235E735A-F2D0-4AED-86C5-131A98291D0F}">
      <dgm:prSet/>
      <dgm:spPr/>
      <dgm:t>
        <a:bodyPr/>
        <a:lstStyle/>
        <a:p>
          <a:endParaRPr lang="ru-RU"/>
        </a:p>
      </dgm:t>
    </dgm:pt>
    <dgm:pt modelId="{A16BBD7A-43C3-4730-A67F-A80F79935921}">
      <dgm:prSet phldrT="[Текст]"/>
      <dgm:spPr/>
      <dgm:t>
        <a:bodyPr/>
        <a:lstStyle/>
        <a:p>
          <a:r>
            <a:rPr lang="ru-RU" dirty="0"/>
            <a:t>Деревья</a:t>
          </a:r>
        </a:p>
      </dgm:t>
    </dgm:pt>
    <dgm:pt modelId="{7B094062-A4E7-401D-96D6-674071EFC2AE}" type="parTrans" cxnId="{96D1B578-6697-4F59-BEEA-32A5ABED4078}">
      <dgm:prSet/>
      <dgm:spPr/>
      <dgm:t>
        <a:bodyPr/>
        <a:lstStyle/>
        <a:p>
          <a:endParaRPr lang="ru-RU"/>
        </a:p>
      </dgm:t>
    </dgm:pt>
    <dgm:pt modelId="{354508A7-EB3C-49BC-A913-FB13F730F9EF}" type="sibTrans" cxnId="{96D1B578-6697-4F59-BEEA-32A5ABED4078}">
      <dgm:prSet/>
      <dgm:spPr/>
      <dgm:t>
        <a:bodyPr/>
        <a:lstStyle/>
        <a:p>
          <a:endParaRPr lang="ru-RU"/>
        </a:p>
      </dgm:t>
    </dgm:pt>
    <dgm:pt modelId="{E06134E4-F1B0-4BEA-84A0-8F248D2CF21A}">
      <dgm:prSet phldrT="[Текст]"/>
      <dgm:spPr/>
      <dgm:t>
        <a:bodyPr/>
        <a:lstStyle/>
        <a:p>
          <a:r>
            <a:rPr lang="ru-RU" dirty="0"/>
            <a:t>Совместная семейная </a:t>
          </a:r>
          <a:r>
            <a:rPr lang="ru-RU" dirty="0" smtClean="0"/>
            <a:t>деятельность, регулярные высадки предварительно май, октябрь </a:t>
          </a:r>
        </a:p>
        <a:p>
          <a:r>
            <a:rPr lang="ru-RU" dirty="0" smtClean="0"/>
            <a:t>Периодические субботники в зонах высадки апрель, май, сентябрь, октябрь</a:t>
          </a:r>
        </a:p>
        <a:p>
          <a:r>
            <a:rPr lang="ru-RU" dirty="0" smtClean="0"/>
            <a:t>Создание именных табличек на посаженное дерево</a:t>
          </a:r>
        </a:p>
      </dgm:t>
    </dgm:pt>
    <dgm:pt modelId="{B5AACF3F-1E7C-4D2E-BD1A-A37DAEC61CA7}" type="parTrans" cxnId="{35B0F3DD-D660-47E3-9394-E11BE87D29B9}">
      <dgm:prSet/>
      <dgm:spPr/>
      <dgm:t>
        <a:bodyPr/>
        <a:lstStyle/>
        <a:p>
          <a:endParaRPr lang="ru-RU"/>
        </a:p>
      </dgm:t>
    </dgm:pt>
    <dgm:pt modelId="{EC4692A6-3E6C-4B8B-8978-C99F23238FB5}" type="sibTrans" cxnId="{35B0F3DD-D660-47E3-9394-E11BE87D29B9}">
      <dgm:prSet/>
      <dgm:spPr/>
      <dgm:t>
        <a:bodyPr/>
        <a:lstStyle/>
        <a:p>
          <a:endParaRPr lang="ru-RU"/>
        </a:p>
      </dgm:t>
    </dgm:pt>
    <dgm:pt modelId="{1C470666-5434-4905-B2BD-8A2C87158763}">
      <dgm:prSet phldrT="[Текст]"/>
      <dgm:spPr/>
      <dgm:t>
        <a:bodyPr/>
        <a:lstStyle/>
        <a:p>
          <a:r>
            <a:rPr lang="ru-RU" dirty="0" smtClean="0"/>
            <a:t>Размещение информации о проекте «Семья плюс» на </a:t>
          </a:r>
          <a:r>
            <a:rPr lang="ru-RU" dirty="0" smtClean="0"/>
            <a:t>сайте </a:t>
          </a:r>
          <a:r>
            <a:rPr lang="ru-RU" dirty="0" smtClean="0"/>
            <a:t>Думы </a:t>
          </a:r>
          <a:r>
            <a:rPr lang="ru-RU" dirty="0" smtClean="0"/>
            <a:t>Находкинского городского округа, в социальных сетях </a:t>
          </a:r>
          <a:r>
            <a:rPr lang="ru-RU" dirty="0"/>
            <a:t/>
          </a:r>
          <a:br>
            <a:rPr lang="ru-RU" dirty="0"/>
          </a:br>
          <a:r>
            <a:rPr lang="ru-RU" dirty="0" smtClean="0"/>
            <a:t>(раздача буклетов, баннеры, устное информирование с привлечением волонтеров, различная реклама</a:t>
          </a:r>
          <a:r>
            <a:rPr lang="ru-RU" dirty="0"/>
            <a:t>)</a:t>
          </a:r>
        </a:p>
      </dgm:t>
    </dgm:pt>
    <dgm:pt modelId="{C10964FD-C5F1-4ED9-AE10-508655AF57AE}" type="sibTrans" cxnId="{7A056B93-EC22-4114-BCB8-215A4CF12208}">
      <dgm:prSet/>
      <dgm:spPr/>
      <dgm:t>
        <a:bodyPr/>
        <a:lstStyle/>
        <a:p>
          <a:endParaRPr lang="ru-RU"/>
        </a:p>
      </dgm:t>
    </dgm:pt>
    <dgm:pt modelId="{32B989C7-FF33-41B4-B332-1AD50CDDD80F}" type="parTrans" cxnId="{7A056B93-EC22-4114-BCB8-215A4CF12208}">
      <dgm:prSet/>
      <dgm:spPr/>
      <dgm:t>
        <a:bodyPr/>
        <a:lstStyle/>
        <a:p>
          <a:endParaRPr lang="ru-RU"/>
        </a:p>
      </dgm:t>
    </dgm:pt>
    <dgm:pt modelId="{EDCF51DD-0D8F-4217-A216-E59E620FA719}">
      <dgm:prSet/>
      <dgm:spPr/>
      <dgm:t>
        <a:bodyPr/>
        <a:lstStyle/>
        <a:p>
          <a:r>
            <a:rPr lang="ru-RU" dirty="0" smtClean="0"/>
            <a:t>- о проекте семейного дерева</a:t>
          </a:r>
          <a:endParaRPr lang="ru-RU" dirty="0"/>
        </a:p>
      </dgm:t>
    </dgm:pt>
    <dgm:pt modelId="{20E947F1-01DB-493C-85D2-91EEA1875984}" type="parTrans" cxnId="{FBC93BBE-A5AE-4FB2-B675-54ABD09673AE}">
      <dgm:prSet/>
      <dgm:spPr/>
      <dgm:t>
        <a:bodyPr/>
        <a:lstStyle/>
        <a:p>
          <a:endParaRPr lang="ru-RU"/>
        </a:p>
      </dgm:t>
    </dgm:pt>
    <dgm:pt modelId="{FF7212B2-5B13-4A02-8EB7-237EA32B0C09}" type="sibTrans" cxnId="{FBC93BBE-A5AE-4FB2-B675-54ABD09673AE}">
      <dgm:prSet/>
      <dgm:spPr/>
      <dgm:t>
        <a:bodyPr/>
        <a:lstStyle/>
        <a:p>
          <a:endParaRPr lang="ru-RU"/>
        </a:p>
      </dgm:t>
    </dgm:pt>
    <dgm:pt modelId="{53FBE090-5767-49BB-A654-F155B5DA388F}">
      <dgm:prSet/>
      <dgm:spPr/>
      <dgm:t>
        <a:bodyPr/>
        <a:lstStyle/>
        <a:p>
          <a:r>
            <a:rPr lang="ru-RU" dirty="0"/>
            <a:t>- интервью у </a:t>
          </a:r>
          <a:r>
            <a:rPr lang="ru-RU" dirty="0" smtClean="0"/>
            <a:t>семей</a:t>
          </a:r>
        </a:p>
        <a:p>
          <a:r>
            <a:rPr lang="ru-RU" dirty="0" smtClean="0"/>
            <a:t>- создание инструкции по высадке и уходу за деревом</a:t>
          </a:r>
          <a:endParaRPr lang="ru-RU" dirty="0"/>
        </a:p>
      </dgm:t>
    </dgm:pt>
    <dgm:pt modelId="{9CCDB8D2-A8E4-4026-B0B4-71ECE2AB6334}" type="parTrans" cxnId="{F2C38DD0-D417-4503-BC2F-93A07D851218}">
      <dgm:prSet/>
      <dgm:spPr/>
      <dgm:t>
        <a:bodyPr/>
        <a:lstStyle/>
        <a:p>
          <a:endParaRPr lang="ru-RU"/>
        </a:p>
      </dgm:t>
    </dgm:pt>
    <dgm:pt modelId="{2CFC064B-07E2-4208-B8B0-0A3E5FBADA6D}" type="sibTrans" cxnId="{F2C38DD0-D417-4503-BC2F-93A07D851218}">
      <dgm:prSet/>
      <dgm:spPr/>
      <dgm:t>
        <a:bodyPr/>
        <a:lstStyle/>
        <a:p>
          <a:endParaRPr lang="ru-RU"/>
        </a:p>
      </dgm:t>
    </dgm:pt>
    <dgm:pt modelId="{B94DCCCC-0E03-465B-A14F-7960AF443415}" type="pres">
      <dgm:prSet presAssocID="{3D1D2B8C-D5C2-495F-82B7-B4CFB8B128D0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63ACD78-42D6-4C43-8C40-E8EBE4EA5A53}" type="pres">
      <dgm:prSet presAssocID="{A87A7618-05F5-434E-B5C2-4496E3FBE7D8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2D334-61B2-4B36-9FD8-FB7F7D0314A3}" type="pres">
      <dgm:prSet presAssocID="{A87A7618-05F5-434E-B5C2-4496E3FBE7D8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DC182-F758-4707-A2AE-488E112253E4}" type="pres">
      <dgm:prSet presAssocID="{4E2BEB0D-A267-4738-9A03-63913BB3F7B8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BAADB-887D-4CFA-B3F1-711E0CCC41D3}" type="pres">
      <dgm:prSet presAssocID="{4E2BEB0D-A267-4738-9A03-63913BB3F7B8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1B2AE-80F3-4A3F-A5F5-F2C3EAE94F9A}" type="pres">
      <dgm:prSet presAssocID="{A16BBD7A-43C3-4730-A67F-A80F79935921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3A866-DE4A-494D-B4B2-C5D65CE2C4BC}" type="pres">
      <dgm:prSet presAssocID="{A16BBD7A-43C3-4730-A67F-A80F79935921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2BDD8E-0106-4EAD-A0DF-F1CD783EF3A6}" type="presOf" srcId="{E06134E4-F1B0-4BEA-84A0-8F248D2CF21A}" destId="{2023A866-DE4A-494D-B4B2-C5D65CE2C4BC}" srcOrd="0" destOrd="0" presId="urn:microsoft.com/office/officeart/2009/3/layout/IncreasingArrowsProcess"/>
    <dgm:cxn modelId="{7A056B93-EC22-4114-BCB8-215A4CF12208}" srcId="{A87A7618-05F5-434E-B5C2-4496E3FBE7D8}" destId="{1C470666-5434-4905-B2BD-8A2C87158763}" srcOrd="0" destOrd="0" parTransId="{32B989C7-FF33-41B4-B332-1AD50CDDD80F}" sibTransId="{C10964FD-C5F1-4ED9-AE10-508655AF57AE}"/>
    <dgm:cxn modelId="{643D4998-F208-48CC-95FC-19A2398058B3}" type="presOf" srcId="{C5B6BDDE-73A2-4CDB-9469-8D2BB1BE3223}" destId="{F34BAADB-887D-4CFA-B3F1-711E0CCC41D3}" srcOrd="0" destOrd="0" presId="urn:microsoft.com/office/officeart/2009/3/layout/IncreasingArrowsProcess"/>
    <dgm:cxn modelId="{BAE1C503-530C-4439-B0D3-886770955901}" type="presOf" srcId="{4E2BEB0D-A267-4738-9A03-63913BB3F7B8}" destId="{ABFDC182-F758-4707-A2AE-488E112253E4}" srcOrd="0" destOrd="0" presId="urn:microsoft.com/office/officeart/2009/3/layout/IncreasingArrowsProcess"/>
    <dgm:cxn modelId="{35B0F3DD-D660-47E3-9394-E11BE87D29B9}" srcId="{A16BBD7A-43C3-4730-A67F-A80F79935921}" destId="{E06134E4-F1B0-4BEA-84A0-8F248D2CF21A}" srcOrd="0" destOrd="0" parTransId="{B5AACF3F-1E7C-4D2E-BD1A-A37DAEC61CA7}" sibTransId="{EC4692A6-3E6C-4B8B-8978-C99F23238FB5}"/>
    <dgm:cxn modelId="{E94D189D-2E8F-43E1-A46C-81603B85A05D}" type="presOf" srcId="{EDCF51DD-0D8F-4217-A216-E59E620FA719}" destId="{F34BAADB-887D-4CFA-B3F1-711E0CCC41D3}" srcOrd="0" destOrd="1" presId="urn:microsoft.com/office/officeart/2009/3/layout/IncreasingArrowsProcess"/>
    <dgm:cxn modelId="{F2C38DD0-D417-4503-BC2F-93A07D851218}" srcId="{4E2BEB0D-A267-4738-9A03-63913BB3F7B8}" destId="{53FBE090-5767-49BB-A654-F155B5DA388F}" srcOrd="2" destOrd="0" parTransId="{9CCDB8D2-A8E4-4026-B0B4-71ECE2AB6334}" sibTransId="{2CFC064B-07E2-4208-B8B0-0A3E5FBADA6D}"/>
    <dgm:cxn modelId="{101CEA24-C791-4D55-B52C-3CEA56132E4C}" type="presOf" srcId="{A87A7618-05F5-434E-B5C2-4496E3FBE7D8}" destId="{563ACD78-42D6-4C43-8C40-E8EBE4EA5A53}" srcOrd="0" destOrd="0" presId="urn:microsoft.com/office/officeart/2009/3/layout/IncreasingArrowsProcess"/>
    <dgm:cxn modelId="{50430DA6-3269-453A-AE64-8EA8DBBC946D}" type="presOf" srcId="{53FBE090-5767-49BB-A654-F155B5DA388F}" destId="{F34BAADB-887D-4CFA-B3F1-711E0CCC41D3}" srcOrd="0" destOrd="2" presId="urn:microsoft.com/office/officeart/2009/3/layout/IncreasingArrowsProcess"/>
    <dgm:cxn modelId="{0EE8EFA2-0D35-47B1-A12F-0E1BB5ADC2A6}" type="presOf" srcId="{A16BBD7A-43C3-4730-A67F-A80F79935921}" destId="{6ED1B2AE-80F3-4A3F-A5F5-F2C3EAE94F9A}" srcOrd="0" destOrd="0" presId="urn:microsoft.com/office/officeart/2009/3/layout/IncreasingArrowsProcess"/>
    <dgm:cxn modelId="{6C20F384-A013-45C6-959D-0C3C4B4AC4AA}" type="presOf" srcId="{3D1D2B8C-D5C2-495F-82B7-B4CFB8B128D0}" destId="{B94DCCCC-0E03-465B-A14F-7960AF443415}" srcOrd="0" destOrd="0" presId="urn:microsoft.com/office/officeart/2009/3/layout/IncreasingArrowsProcess"/>
    <dgm:cxn modelId="{FBC93BBE-A5AE-4FB2-B675-54ABD09673AE}" srcId="{4E2BEB0D-A267-4738-9A03-63913BB3F7B8}" destId="{EDCF51DD-0D8F-4217-A216-E59E620FA719}" srcOrd="1" destOrd="0" parTransId="{20E947F1-01DB-493C-85D2-91EEA1875984}" sibTransId="{FF7212B2-5B13-4A02-8EB7-237EA32B0C09}"/>
    <dgm:cxn modelId="{D5530555-9F15-4BFB-9C56-BAB23AA0802E}" srcId="{3D1D2B8C-D5C2-495F-82B7-B4CFB8B128D0}" destId="{4E2BEB0D-A267-4738-9A03-63913BB3F7B8}" srcOrd="1" destOrd="0" parTransId="{A8090B2F-E8FC-4A6C-8988-6538DAA1D285}" sibTransId="{DFE3C57C-04A2-42C4-9894-D5C3CA526335}"/>
    <dgm:cxn modelId="{AAA44719-1A0F-4F12-9626-9A86FA55B7BA}" srcId="{3D1D2B8C-D5C2-495F-82B7-B4CFB8B128D0}" destId="{A87A7618-05F5-434E-B5C2-4496E3FBE7D8}" srcOrd="0" destOrd="0" parTransId="{F09AC7E8-F809-4CDA-A4EE-971A33978B35}" sibTransId="{9CBE841D-B0A1-4E9A-8CE4-B84B11525CE7}"/>
    <dgm:cxn modelId="{96D1B578-6697-4F59-BEEA-32A5ABED4078}" srcId="{3D1D2B8C-D5C2-495F-82B7-B4CFB8B128D0}" destId="{A16BBD7A-43C3-4730-A67F-A80F79935921}" srcOrd="2" destOrd="0" parTransId="{7B094062-A4E7-401D-96D6-674071EFC2AE}" sibTransId="{354508A7-EB3C-49BC-A913-FB13F730F9EF}"/>
    <dgm:cxn modelId="{E0BA2353-AFE6-4180-A6CD-2FF18FCCFE9D}" type="presOf" srcId="{1C470666-5434-4905-B2BD-8A2C87158763}" destId="{0862D334-61B2-4B36-9FD8-FB7F7D0314A3}" srcOrd="0" destOrd="0" presId="urn:microsoft.com/office/officeart/2009/3/layout/IncreasingArrowsProcess"/>
    <dgm:cxn modelId="{235E735A-F2D0-4AED-86C5-131A98291D0F}" srcId="{4E2BEB0D-A267-4738-9A03-63913BB3F7B8}" destId="{C5B6BDDE-73A2-4CDB-9469-8D2BB1BE3223}" srcOrd="0" destOrd="0" parTransId="{178F4CB1-4503-4FD7-B1F9-D74210520A2A}" sibTransId="{FD7A7348-F742-413F-95AF-19FFBDB1E268}"/>
    <dgm:cxn modelId="{D9C27E00-DC2D-4E16-8141-D0BE4215AF67}" type="presParOf" srcId="{B94DCCCC-0E03-465B-A14F-7960AF443415}" destId="{563ACD78-42D6-4C43-8C40-E8EBE4EA5A53}" srcOrd="0" destOrd="0" presId="urn:microsoft.com/office/officeart/2009/3/layout/IncreasingArrowsProcess"/>
    <dgm:cxn modelId="{D23E1B4E-08CD-45C3-AE90-C063667B4C73}" type="presParOf" srcId="{B94DCCCC-0E03-465B-A14F-7960AF443415}" destId="{0862D334-61B2-4B36-9FD8-FB7F7D0314A3}" srcOrd="1" destOrd="0" presId="urn:microsoft.com/office/officeart/2009/3/layout/IncreasingArrowsProcess"/>
    <dgm:cxn modelId="{707C61C4-0D03-4D39-AE6B-131D28BC362D}" type="presParOf" srcId="{B94DCCCC-0E03-465B-A14F-7960AF443415}" destId="{ABFDC182-F758-4707-A2AE-488E112253E4}" srcOrd="2" destOrd="0" presId="urn:microsoft.com/office/officeart/2009/3/layout/IncreasingArrowsProcess"/>
    <dgm:cxn modelId="{52ACEACD-6517-4F06-A1E9-C19B3ECC668B}" type="presParOf" srcId="{B94DCCCC-0E03-465B-A14F-7960AF443415}" destId="{F34BAADB-887D-4CFA-B3F1-711E0CCC41D3}" srcOrd="3" destOrd="0" presId="urn:microsoft.com/office/officeart/2009/3/layout/IncreasingArrowsProcess"/>
    <dgm:cxn modelId="{F298FD87-7A6E-45F5-B0C8-A82018E2ABAE}" type="presParOf" srcId="{B94DCCCC-0E03-465B-A14F-7960AF443415}" destId="{6ED1B2AE-80F3-4A3F-A5F5-F2C3EAE94F9A}" srcOrd="4" destOrd="0" presId="urn:microsoft.com/office/officeart/2009/3/layout/IncreasingArrowsProcess"/>
    <dgm:cxn modelId="{5872C5E5-4A94-412F-99CA-A8F3F6FBF5DA}" type="presParOf" srcId="{B94DCCCC-0E03-465B-A14F-7960AF443415}" destId="{2023A866-DE4A-494D-B4B2-C5D65CE2C4BC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689B34-C778-4F29-AEEB-97A54283CB6A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D747BA-87A7-4EFA-A25A-A6D0FD4B6DB6}">
      <dgm:prSet phldrT="[Текст]" custT="1"/>
      <dgm:spPr/>
      <dgm:t>
        <a:bodyPr/>
        <a:lstStyle/>
        <a:p>
          <a:r>
            <a:rPr lang="ru-RU" sz="2400" b="1" dirty="0"/>
            <a:t>Результат</a:t>
          </a:r>
          <a:r>
            <a:rPr lang="ru-RU" sz="2000" dirty="0"/>
            <a:t> </a:t>
          </a:r>
          <a:endParaRPr lang="ru-RU" sz="2400" dirty="0"/>
        </a:p>
      </dgm:t>
    </dgm:pt>
    <dgm:pt modelId="{99EC7F50-9F46-4362-95B1-AE12FAC1A0A3}" type="parTrans" cxnId="{1E04DFEC-7071-42A2-9558-90F9294A958D}">
      <dgm:prSet/>
      <dgm:spPr/>
      <dgm:t>
        <a:bodyPr/>
        <a:lstStyle/>
        <a:p>
          <a:endParaRPr lang="ru-RU"/>
        </a:p>
      </dgm:t>
    </dgm:pt>
    <dgm:pt modelId="{679D4A2B-FA99-446A-9B1B-291DD314A79B}" type="sibTrans" cxnId="{1E04DFEC-7071-42A2-9558-90F9294A958D}">
      <dgm:prSet/>
      <dgm:spPr/>
      <dgm:t>
        <a:bodyPr/>
        <a:lstStyle/>
        <a:p>
          <a:endParaRPr lang="ru-RU"/>
        </a:p>
      </dgm:t>
    </dgm:pt>
    <dgm:pt modelId="{90F0331E-1611-4555-868E-1D3794A24BE5}">
      <dgm:prSet phldrT="[Текст]" custT="1"/>
      <dgm:spPr/>
      <dgm:t>
        <a:bodyPr/>
        <a:lstStyle/>
        <a:p>
          <a:r>
            <a:rPr lang="ru-RU" sz="2000" dirty="0"/>
            <a:t>Укрепление института семьи через совместную </a:t>
          </a:r>
          <a:r>
            <a:rPr lang="ru-RU" sz="2000" dirty="0" smtClean="0"/>
            <a:t>деятельность, высадка деревьев в общественно-значимых местах при заключении брака</a:t>
          </a:r>
          <a:endParaRPr lang="ru-RU" sz="2000" dirty="0"/>
        </a:p>
      </dgm:t>
    </dgm:pt>
    <dgm:pt modelId="{48A79708-E4BB-44BE-995C-FB2404B19837}" type="parTrans" cxnId="{E6611496-28B2-480C-8C81-C539DC32A98B}">
      <dgm:prSet/>
      <dgm:spPr/>
      <dgm:t>
        <a:bodyPr/>
        <a:lstStyle/>
        <a:p>
          <a:endParaRPr lang="ru-RU"/>
        </a:p>
      </dgm:t>
    </dgm:pt>
    <dgm:pt modelId="{4E0E2863-E0E4-4957-9621-3BBDFDEF8EAF}" type="sibTrans" cxnId="{E6611496-28B2-480C-8C81-C539DC32A98B}">
      <dgm:prSet/>
      <dgm:spPr/>
      <dgm:t>
        <a:bodyPr/>
        <a:lstStyle/>
        <a:p>
          <a:endParaRPr lang="ru-RU"/>
        </a:p>
      </dgm:t>
    </dgm:pt>
    <dgm:pt modelId="{5001E242-6983-43A3-BBD0-7D4348906788}">
      <dgm:prSet phldrT="[Текст]" custT="1"/>
      <dgm:spPr/>
      <dgm:t>
        <a:bodyPr/>
        <a:lstStyle/>
        <a:p>
          <a:r>
            <a:rPr lang="ru-RU" sz="1800" dirty="0" smtClean="0"/>
            <a:t>Сохранение и укрепление традиционных духовно-нравственных ценностей ( национальный проект «Демография»)</a:t>
          </a:r>
          <a:endParaRPr lang="ru-RU" sz="1800" dirty="0"/>
        </a:p>
      </dgm:t>
    </dgm:pt>
    <dgm:pt modelId="{71E0CE25-533A-4948-9F98-6625791BD394}" type="parTrans" cxnId="{D1B4DE2E-58BC-41EF-85FF-DB0B9AD69EBF}">
      <dgm:prSet/>
      <dgm:spPr/>
      <dgm:t>
        <a:bodyPr/>
        <a:lstStyle/>
        <a:p>
          <a:endParaRPr lang="ru-RU"/>
        </a:p>
      </dgm:t>
    </dgm:pt>
    <dgm:pt modelId="{9F685CDA-B496-4023-91E9-A356EA7EB032}" type="sibTrans" cxnId="{D1B4DE2E-58BC-41EF-85FF-DB0B9AD69EBF}">
      <dgm:prSet/>
      <dgm:spPr/>
      <dgm:t>
        <a:bodyPr/>
        <a:lstStyle/>
        <a:p>
          <a:endParaRPr lang="ru-RU"/>
        </a:p>
      </dgm:t>
    </dgm:pt>
    <dgm:pt modelId="{D3E42596-FCF9-4C0D-B7C6-8E78E5172414}">
      <dgm:prSet phldrT="[Текст]" custT="1"/>
      <dgm:spPr/>
      <dgm:t>
        <a:bodyPr/>
        <a:lstStyle/>
        <a:p>
          <a:r>
            <a:rPr lang="ru-RU" sz="2000" dirty="0" smtClean="0"/>
            <a:t>Восстановление зеленых насаждений и сохранение природы</a:t>
          </a:r>
          <a:endParaRPr lang="ru-RU" sz="2000" dirty="0" smtClean="0"/>
        </a:p>
        <a:p>
          <a:endParaRPr lang="ru-RU" sz="2000" dirty="0" smtClean="0"/>
        </a:p>
        <a:p>
          <a:endParaRPr lang="ru-RU" sz="2000" dirty="0" smtClean="0"/>
        </a:p>
        <a:p>
          <a:endParaRPr lang="ru-RU" sz="2000" dirty="0" smtClean="0"/>
        </a:p>
        <a:p>
          <a:r>
            <a:rPr lang="ru-RU" sz="2000" dirty="0" smtClean="0"/>
            <a:t>Улучшение </a:t>
          </a:r>
          <a:r>
            <a:rPr lang="ru-RU" sz="2000" dirty="0" smtClean="0"/>
            <a:t>общего экологического состояния </a:t>
          </a:r>
          <a:r>
            <a:rPr lang="ru-RU" sz="2000" dirty="0" smtClean="0"/>
            <a:t>города, экологическое воспитание</a:t>
          </a:r>
          <a:endParaRPr lang="ru-RU" sz="2000" dirty="0"/>
        </a:p>
      </dgm:t>
    </dgm:pt>
    <dgm:pt modelId="{850CBBF2-BA6D-4A77-A82A-AC4E7C5F089D}" type="parTrans" cxnId="{61DE8CD8-679C-4C0B-82A2-9E8558E70603}">
      <dgm:prSet/>
      <dgm:spPr/>
      <dgm:t>
        <a:bodyPr/>
        <a:lstStyle/>
        <a:p>
          <a:endParaRPr lang="ru-RU"/>
        </a:p>
      </dgm:t>
    </dgm:pt>
    <dgm:pt modelId="{A0FBFF19-3981-433C-890F-A51517F94AF5}" type="sibTrans" cxnId="{61DE8CD8-679C-4C0B-82A2-9E8558E70603}">
      <dgm:prSet/>
      <dgm:spPr/>
      <dgm:t>
        <a:bodyPr/>
        <a:lstStyle/>
        <a:p>
          <a:endParaRPr lang="ru-RU"/>
        </a:p>
      </dgm:t>
    </dgm:pt>
    <dgm:pt modelId="{3EED10C7-A4A4-4462-B4BE-B758258703A0}" type="pres">
      <dgm:prSet presAssocID="{E3689B34-C778-4F29-AEEB-97A54283CB6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CD3D4E6-D04B-4790-B705-9ABD66207458}" type="pres">
      <dgm:prSet presAssocID="{5ED747BA-87A7-4EFA-A25A-A6D0FD4B6DB6}" presName="thickLine" presStyleLbl="alignNode1" presStyleIdx="0" presStyleCnt="1"/>
      <dgm:spPr/>
    </dgm:pt>
    <dgm:pt modelId="{1A020572-30A9-4F8F-9EF0-2BAD9537A6A5}" type="pres">
      <dgm:prSet presAssocID="{5ED747BA-87A7-4EFA-A25A-A6D0FD4B6DB6}" presName="horz1" presStyleCnt="0"/>
      <dgm:spPr/>
    </dgm:pt>
    <dgm:pt modelId="{975A0621-76B8-40F0-90C7-D0DEC7196035}" type="pres">
      <dgm:prSet presAssocID="{5ED747BA-87A7-4EFA-A25A-A6D0FD4B6DB6}" presName="tx1" presStyleLbl="revTx" presStyleIdx="0" presStyleCnt="4" custScaleX="100806"/>
      <dgm:spPr/>
      <dgm:t>
        <a:bodyPr/>
        <a:lstStyle/>
        <a:p>
          <a:endParaRPr lang="ru-RU"/>
        </a:p>
      </dgm:t>
    </dgm:pt>
    <dgm:pt modelId="{14999C07-2864-432C-9C54-ADC385B94D05}" type="pres">
      <dgm:prSet presAssocID="{5ED747BA-87A7-4EFA-A25A-A6D0FD4B6DB6}" presName="vert1" presStyleCnt="0"/>
      <dgm:spPr/>
    </dgm:pt>
    <dgm:pt modelId="{90A54016-ED46-40B4-AF95-F2FBBBC1EA51}" type="pres">
      <dgm:prSet presAssocID="{90F0331E-1611-4555-868E-1D3794A24BE5}" presName="vertSpace2a" presStyleCnt="0"/>
      <dgm:spPr/>
    </dgm:pt>
    <dgm:pt modelId="{FBF4BFC0-F4C3-494D-96CC-654446735F05}" type="pres">
      <dgm:prSet presAssocID="{90F0331E-1611-4555-868E-1D3794A24BE5}" presName="horz2" presStyleCnt="0"/>
      <dgm:spPr/>
    </dgm:pt>
    <dgm:pt modelId="{F896812C-8449-40D1-B458-AD6B2EC4AC8C}" type="pres">
      <dgm:prSet presAssocID="{90F0331E-1611-4555-868E-1D3794A24BE5}" presName="horzSpace2" presStyleCnt="0"/>
      <dgm:spPr/>
    </dgm:pt>
    <dgm:pt modelId="{5AB79AE2-D8AB-4A06-918D-6081BE555A3F}" type="pres">
      <dgm:prSet presAssocID="{90F0331E-1611-4555-868E-1D3794A24BE5}" presName="tx2" presStyleLbl="revTx" presStyleIdx="1" presStyleCnt="4"/>
      <dgm:spPr/>
      <dgm:t>
        <a:bodyPr/>
        <a:lstStyle/>
        <a:p>
          <a:endParaRPr lang="ru-RU"/>
        </a:p>
      </dgm:t>
    </dgm:pt>
    <dgm:pt modelId="{166E9E48-D4B0-42E6-BAA2-85A46FCA15F6}" type="pres">
      <dgm:prSet presAssocID="{90F0331E-1611-4555-868E-1D3794A24BE5}" presName="vert2" presStyleCnt="0"/>
      <dgm:spPr/>
    </dgm:pt>
    <dgm:pt modelId="{11F312C6-3A97-41B5-BF80-E0E3F9480F5B}" type="pres">
      <dgm:prSet presAssocID="{90F0331E-1611-4555-868E-1D3794A24BE5}" presName="thinLine2b" presStyleLbl="callout" presStyleIdx="0" presStyleCnt="3" custLinFactY="-600000" custLinFactNeighborX="598" custLinFactNeighborY="-606476"/>
      <dgm:spPr/>
    </dgm:pt>
    <dgm:pt modelId="{AD677C48-E122-4EEE-A591-DBEEB81A21BD}" type="pres">
      <dgm:prSet presAssocID="{90F0331E-1611-4555-868E-1D3794A24BE5}" presName="vertSpace2b" presStyleCnt="0"/>
      <dgm:spPr/>
    </dgm:pt>
    <dgm:pt modelId="{90B0E12A-431E-49E1-B861-BFDEFB1B99EB}" type="pres">
      <dgm:prSet presAssocID="{5001E242-6983-43A3-BBD0-7D4348906788}" presName="horz2" presStyleCnt="0"/>
      <dgm:spPr/>
    </dgm:pt>
    <dgm:pt modelId="{FA100C53-2071-45BB-9CAC-93FA4A941C64}" type="pres">
      <dgm:prSet presAssocID="{5001E242-6983-43A3-BBD0-7D4348906788}" presName="horzSpace2" presStyleCnt="0"/>
      <dgm:spPr/>
    </dgm:pt>
    <dgm:pt modelId="{A284E211-692E-48C5-80BF-67C037327697}" type="pres">
      <dgm:prSet presAssocID="{5001E242-6983-43A3-BBD0-7D4348906788}" presName="tx2" presStyleLbl="revTx" presStyleIdx="2" presStyleCnt="4" custScaleX="102784" custLinFactNeighborX="-609" custLinFactNeighborY="-41210"/>
      <dgm:spPr/>
      <dgm:t>
        <a:bodyPr/>
        <a:lstStyle/>
        <a:p>
          <a:endParaRPr lang="ru-RU"/>
        </a:p>
      </dgm:t>
    </dgm:pt>
    <dgm:pt modelId="{6A164B4A-CE63-4709-A60B-C19CA2F2724A}" type="pres">
      <dgm:prSet presAssocID="{5001E242-6983-43A3-BBD0-7D4348906788}" presName="vert2" presStyleCnt="0"/>
      <dgm:spPr/>
    </dgm:pt>
    <dgm:pt modelId="{2365BA10-2332-4A65-9EF6-8E50A87D12E1}" type="pres">
      <dgm:prSet presAssocID="{5001E242-6983-43A3-BBD0-7D4348906788}" presName="thinLine2b" presStyleLbl="callout" presStyleIdx="1" presStyleCnt="3" custLinFactY="-1100000" custLinFactNeighborX="120" custLinFactNeighborY="-1160179"/>
      <dgm:spPr/>
    </dgm:pt>
    <dgm:pt modelId="{FEA6EF87-5BB7-40DF-8D87-7247CBBF00DC}" type="pres">
      <dgm:prSet presAssocID="{5001E242-6983-43A3-BBD0-7D4348906788}" presName="vertSpace2b" presStyleCnt="0"/>
      <dgm:spPr/>
    </dgm:pt>
    <dgm:pt modelId="{673C0F0F-CDC7-4F12-BC60-29DF24A9424D}" type="pres">
      <dgm:prSet presAssocID="{D3E42596-FCF9-4C0D-B7C6-8E78E5172414}" presName="horz2" presStyleCnt="0"/>
      <dgm:spPr/>
    </dgm:pt>
    <dgm:pt modelId="{AC77F9FB-A24F-4075-A343-FC05AEE2257F}" type="pres">
      <dgm:prSet presAssocID="{D3E42596-FCF9-4C0D-B7C6-8E78E5172414}" presName="horzSpace2" presStyleCnt="0"/>
      <dgm:spPr/>
    </dgm:pt>
    <dgm:pt modelId="{DEB68ABE-5CC6-4EA5-B8F8-A38EB2BCEFC0}" type="pres">
      <dgm:prSet presAssocID="{D3E42596-FCF9-4C0D-B7C6-8E78E5172414}" presName="tx2" presStyleLbl="revTx" presStyleIdx="3" presStyleCnt="4" custScaleY="38142" custLinFactNeighborX="-1488" custLinFactNeighborY="-76602"/>
      <dgm:spPr/>
      <dgm:t>
        <a:bodyPr/>
        <a:lstStyle/>
        <a:p>
          <a:endParaRPr lang="ru-RU"/>
        </a:p>
      </dgm:t>
    </dgm:pt>
    <dgm:pt modelId="{59E25F92-0279-464D-9CEB-D4B13FA304CF}" type="pres">
      <dgm:prSet presAssocID="{D3E42596-FCF9-4C0D-B7C6-8E78E5172414}" presName="vert2" presStyleCnt="0"/>
      <dgm:spPr/>
    </dgm:pt>
    <dgm:pt modelId="{190641CB-7BBE-4990-9F36-6227908DF956}" type="pres">
      <dgm:prSet presAssocID="{D3E42596-FCF9-4C0D-B7C6-8E78E5172414}" presName="thinLine2b" presStyleLbl="callout" presStyleIdx="2" presStyleCnt="3" custLinFactY="-600000" custLinFactNeighborX="-239" custLinFactNeighborY="-615534"/>
      <dgm:spPr/>
    </dgm:pt>
    <dgm:pt modelId="{B5571F63-EF67-49F4-8356-A519392F65EB}" type="pres">
      <dgm:prSet presAssocID="{D3E42596-FCF9-4C0D-B7C6-8E78E5172414}" presName="vertSpace2b" presStyleCnt="0"/>
      <dgm:spPr/>
    </dgm:pt>
  </dgm:ptLst>
  <dgm:cxnLst>
    <dgm:cxn modelId="{61DE8CD8-679C-4C0B-82A2-9E8558E70603}" srcId="{5ED747BA-87A7-4EFA-A25A-A6D0FD4B6DB6}" destId="{D3E42596-FCF9-4C0D-B7C6-8E78E5172414}" srcOrd="2" destOrd="0" parTransId="{850CBBF2-BA6D-4A77-A82A-AC4E7C5F089D}" sibTransId="{A0FBFF19-3981-433C-890F-A51517F94AF5}"/>
    <dgm:cxn modelId="{7EC6B620-6D00-42AA-882C-A4CD6BC87209}" type="presOf" srcId="{E3689B34-C778-4F29-AEEB-97A54283CB6A}" destId="{3EED10C7-A4A4-4462-B4BE-B758258703A0}" srcOrd="0" destOrd="0" presId="urn:microsoft.com/office/officeart/2008/layout/LinedList"/>
    <dgm:cxn modelId="{CB4BC50A-7471-493D-BF72-ACF2BA079DDB}" type="presOf" srcId="{D3E42596-FCF9-4C0D-B7C6-8E78E5172414}" destId="{DEB68ABE-5CC6-4EA5-B8F8-A38EB2BCEFC0}" srcOrd="0" destOrd="0" presId="urn:microsoft.com/office/officeart/2008/layout/LinedList"/>
    <dgm:cxn modelId="{9330C2EB-6340-42E5-A461-8FC0ECE39F82}" type="presOf" srcId="{90F0331E-1611-4555-868E-1D3794A24BE5}" destId="{5AB79AE2-D8AB-4A06-918D-6081BE555A3F}" srcOrd="0" destOrd="0" presId="urn:microsoft.com/office/officeart/2008/layout/LinedList"/>
    <dgm:cxn modelId="{7A9404C9-97C5-44D3-B7BC-182AA39344C3}" type="presOf" srcId="{5001E242-6983-43A3-BBD0-7D4348906788}" destId="{A284E211-692E-48C5-80BF-67C037327697}" srcOrd="0" destOrd="0" presId="urn:microsoft.com/office/officeart/2008/layout/LinedList"/>
    <dgm:cxn modelId="{D1B4DE2E-58BC-41EF-85FF-DB0B9AD69EBF}" srcId="{5ED747BA-87A7-4EFA-A25A-A6D0FD4B6DB6}" destId="{5001E242-6983-43A3-BBD0-7D4348906788}" srcOrd="1" destOrd="0" parTransId="{71E0CE25-533A-4948-9F98-6625791BD394}" sibTransId="{9F685CDA-B496-4023-91E9-A356EA7EB032}"/>
    <dgm:cxn modelId="{A8096199-04CB-4588-BF9A-ADB19E224D19}" type="presOf" srcId="{5ED747BA-87A7-4EFA-A25A-A6D0FD4B6DB6}" destId="{975A0621-76B8-40F0-90C7-D0DEC7196035}" srcOrd="0" destOrd="0" presId="urn:microsoft.com/office/officeart/2008/layout/LinedList"/>
    <dgm:cxn modelId="{E6611496-28B2-480C-8C81-C539DC32A98B}" srcId="{5ED747BA-87A7-4EFA-A25A-A6D0FD4B6DB6}" destId="{90F0331E-1611-4555-868E-1D3794A24BE5}" srcOrd="0" destOrd="0" parTransId="{48A79708-E4BB-44BE-995C-FB2404B19837}" sibTransId="{4E0E2863-E0E4-4957-9621-3BBDFDEF8EAF}"/>
    <dgm:cxn modelId="{1E04DFEC-7071-42A2-9558-90F9294A958D}" srcId="{E3689B34-C778-4F29-AEEB-97A54283CB6A}" destId="{5ED747BA-87A7-4EFA-A25A-A6D0FD4B6DB6}" srcOrd="0" destOrd="0" parTransId="{99EC7F50-9F46-4362-95B1-AE12FAC1A0A3}" sibTransId="{679D4A2B-FA99-446A-9B1B-291DD314A79B}"/>
    <dgm:cxn modelId="{166BB4CD-DA94-4D93-B681-836B9ECC06FB}" type="presParOf" srcId="{3EED10C7-A4A4-4462-B4BE-B758258703A0}" destId="{BCD3D4E6-D04B-4790-B705-9ABD66207458}" srcOrd="0" destOrd="0" presId="urn:microsoft.com/office/officeart/2008/layout/LinedList"/>
    <dgm:cxn modelId="{D7D06EE9-E1B5-4629-8380-7A9AD4A06121}" type="presParOf" srcId="{3EED10C7-A4A4-4462-B4BE-B758258703A0}" destId="{1A020572-30A9-4F8F-9EF0-2BAD9537A6A5}" srcOrd="1" destOrd="0" presId="urn:microsoft.com/office/officeart/2008/layout/LinedList"/>
    <dgm:cxn modelId="{E39DEA64-8DB4-4BAD-B64E-A08B86769220}" type="presParOf" srcId="{1A020572-30A9-4F8F-9EF0-2BAD9537A6A5}" destId="{975A0621-76B8-40F0-90C7-D0DEC7196035}" srcOrd="0" destOrd="0" presId="urn:microsoft.com/office/officeart/2008/layout/LinedList"/>
    <dgm:cxn modelId="{57A1DBD0-86C9-4AEF-B27F-F10673D2C832}" type="presParOf" srcId="{1A020572-30A9-4F8F-9EF0-2BAD9537A6A5}" destId="{14999C07-2864-432C-9C54-ADC385B94D05}" srcOrd="1" destOrd="0" presId="urn:microsoft.com/office/officeart/2008/layout/LinedList"/>
    <dgm:cxn modelId="{74D82190-043F-4523-8C5F-B61645788F05}" type="presParOf" srcId="{14999C07-2864-432C-9C54-ADC385B94D05}" destId="{90A54016-ED46-40B4-AF95-F2FBBBC1EA51}" srcOrd="0" destOrd="0" presId="urn:microsoft.com/office/officeart/2008/layout/LinedList"/>
    <dgm:cxn modelId="{7028B904-89F9-488A-ABB2-991BAFDD83A0}" type="presParOf" srcId="{14999C07-2864-432C-9C54-ADC385B94D05}" destId="{FBF4BFC0-F4C3-494D-96CC-654446735F05}" srcOrd="1" destOrd="0" presId="urn:microsoft.com/office/officeart/2008/layout/LinedList"/>
    <dgm:cxn modelId="{1DA63403-A23A-4487-8231-F9E3812D0160}" type="presParOf" srcId="{FBF4BFC0-F4C3-494D-96CC-654446735F05}" destId="{F896812C-8449-40D1-B458-AD6B2EC4AC8C}" srcOrd="0" destOrd="0" presId="urn:microsoft.com/office/officeart/2008/layout/LinedList"/>
    <dgm:cxn modelId="{897482FA-F2EA-4016-8DD7-25E4135A6E32}" type="presParOf" srcId="{FBF4BFC0-F4C3-494D-96CC-654446735F05}" destId="{5AB79AE2-D8AB-4A06-918D-6081BE555A3F}" srcOrd="1" destOrd="0" presId="urn:microsoft.com/office/officeart/2008/layout/LinedList"/>
    <dgm:cxn modelId="{BB147D7D-A668-42BD-80A7-1FCCCAE23599}" type="presParOf" srcId="{FBF4BFC0-F4C3-494D-96CC-654446735F05}" destId="{166E9E48-D4B0-42E6-BAA2-85A46FCA15F6}" srcOrd="2" destOrd="0" presId="urn:microsoft.com/office/officeart/2008/layout/LinedList"/>
    <dgm:cxn modelId="{9F82DBD3-A042-4944-AB86-2145307AF37D}" type="presParOf" srcId="{14999C07-2864-432C-9C54-ADC385B94D05}" destId="{11F312C6-3A97-41B5-BF80-E0E3F9480F5B}" srcOrd="2" destOrd="0" presId="urn:microsoft.com/office/officeart/2008/layout/LinedList"/>
    <dgm:cxn modelId="{F6E58DB8-A1FD-4301-A75A-D1C57E16376A}" type="presParOf" srcId="{14999C07-2864-432C-9C54-ADC385B94D05}" destId="{AD677C48-E122-4EEE-A591-DBEEB81A21BD}" srcOrd="3" destOrd="0" presId="urn:microsoft.com/office/officeart/2008/layout/LinedList"/>
    <dgm:cxn modelId="{7E4B2DD3-FB7A-4BCE-A682-8FC52528B9DD}" type="presParOf" srcId="{14999C07-2864-432C-9C54-ADC385B94D05}" destId="{90B0E12A-431E-49E1-B861-BFDEFB1B99EB}" srcOrd="4" destOrd="0" presId="urn:microsoft.com/office/officeart/2008/layout/LinedList"/>
    <dgm:cxn modelId="{2783F574-04F7-4657-9232-9DBBF8753513}" type="presParOf" srcId="{90B0E12A-431E-49E1-B861-BFDEFB1B99EB}" destId="{FA100C53-2071-45BB-9CAC-93FA4A941C64}" srcOrd="0" destOrd="0" presId="urn:microsoft.com/office/officeart/2008/layout/LinedList"/>
    <dgm:cxn modelId="{144ED0E8-F433-455F-A585-A78A4A53C4DF}" type="presParOf" srcId="{90B0E12A-431E-49E1-B861-BFDEFB1B99EB}" destId="{A284E211-692E-48C5-80BF-67C037327697}" srcOrd="1" destOrd="0" presId="urn:microsoft.com/office/officeart/2008/layout/LinedList"/>
    <dgm:cxn modelId="{96837562-BD68-48A7-B8DD-C789AF132BB8}" type="presParOf" srcId="{90B0E12A-431E-49E1-B861-BFDEFB1B99EB}" destId="{6A164B4A-CE63-4709-A60B-C19CA2F2724A}" srcOrd="2" destOrd="0" presId="urn:microsoft.com/office/officeart/2008/layout/LinedList"/>
    <dgm:cxn modelId="{DC9069D5-F1AB-43B0-8C6B-4B5B004025AF}" type="presParOf" srcId="{14999C07-2864-432C-9C54-ADC385B94D05}" destId="{2365BA10-2332-4A65-9EF6-8E50A87D12E1}" srcOrd="5" destOrd="0" presId="urn:microsoft.com/office/officeart/2008/layout/LinedList"/>
    <dgm:cxn modelId="{27B5CF12-EB05-48FF-874B-C608498AEB86}" type="presParOf" srcId="{14999C07-2864-432C-9C54-ADC385B94D05}" destId="{FEA6EF87-5BB7-40DF-8D87-7247CBBF00DC}" srcOrd="6" destOrd="0" presId="urn:microsoft.com/office/officeart/2008/layout/LinedList"/>
    <dgm:cxn modelId="{1E49A85E-1A1B-4917-BF8A-AEA6145AAB15}" type="presParOf" srcId="{14999C07-2864-432C-9C54-ADC385B94D05}" destId="{673C0F0F-CDC7-4F12-BC60-29DF24A9424D}" srcOrd="7" destOrd="0" presId="urn:microsoft.com/office/officeart/2008/layout/LinedList"/>
    <dgm:cxn modelId="{9E9F3777-030B-4CFC-A215-BA2C191CFF97}" type="presParOf" srcId="{673C0F0F-CDC7-4F12-BC60-29DF24A9424D}" destId="{AC77F9FB-A24F-4075-A343-FC05AEE2257F}" srcOrd="0" destOrd="0" presId="urn:microsoft.com/office/officeart/2008/layout/LinedList"/>
    <dgm:cxn modelId="{AE48B199-B5AB-4C81-B4E1-D4EBEB29B956}" type="presParOf" srcId="{673C0F0F-CDC7-4F12-BC60-29DF24A9424D}" destId="{DEB68ABE-5CC6-4EA5-B8F8-A38EB2BCEFC0}" srcOrd="1" destOrd="0" presId="urn:microsoft.com/office/officeart/2008/layout/LinedList"/>
    <dgm:cxn modelId="{B375692F-2627-466C-BCE2-160613AAFC12}" type="presParOf" srcId="{673C0F0F-CDC7-4F12-BC60-29DF24A9424D}" destId="{59E25F92-0279-464D-9CEB-D4B13FA304CF}" srcOrd="2" destOrd="0" presId="urn:microsoft.com/office/officeart/2008/layout/LinedList"/>
    <dgm:cxn modelId="{4705216B-410F-48BE-A776-FA18062F7477}" type="presParOf" srcId="{14999C07-2864-432C-9C54-ADC385B94D05}" destId="{190641CB-7BBE-4990-9F36-6227908DF956}" srcOrd="8" destOrd="0" presId="urn:microsoft.com/office/officeart/2008/layout/LinedList"/>
    <dgm:cxn modelId="{415D3AAE-5620-4D8D-AD23-4444F28BCE3A}" type="presParOf" srcId="{14999C07-2864-432C-9C54-ADC385B94D05}" destId="{B5571F63-EF67-49F4-8356-A519392F65E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2981E-8F42-47BD-871B-8805473F48FE}">
      <dsp:nvSpPr>
        <dsp:cNvPr id="0" name=""/>
        <dsp:cNvSpPr/>
      </dsp:nvSpPr>
      <dsp:spPr>
        <a:xfrm>
          <a:off x="0" y="2029626"/>
          <a:ext cx="879178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F9AEA-2EAA-43CA-B285-9BF30022981C}">
      <dsp:nvSpPr>
        <dsp:cNvPr id="0" name=""/>
        <dsp:cNvSpPr/>
      </dsp:nvSpPr>
      <dsp:spPr>
        <a:xfrm>
          <a:off x="439589" y="1763946"/>
          <a:ext cx="615425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616" tIns="0" rIns="23261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Реализация Национального проекта ДЕМОГРАФИЯ</a:t>
          </a:r>
        </a:p>
      </dsp:txBody>
      <dsp:txXfrm>
        <a:off x="465528" y="1789885"/>
        <a:ext cx="6102372" cy="479482"/>
      </dsp:txXfrm>
    </dsp:sp>
    <dsp:sp modelId="{AA0586F1-C843-4E25-A102-7ACFC8B3D1FA}">
      <dsp:nvSpPr>
        <dsp:cNvPr id="0" name=""/>
        <dsp:cNvSpPr/>
      </dsp:nvSpPr>
      <dsp:spPr>
        <a:xfrm>
          <a:off x="0" y="2846106"/>
          <a:ext cx="8791786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340" tIns="374904" rIns="68234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Высадка деревьев </a:t>
          </a:r>
          <a:r>
            <a:rPr lang="ru-RU" sz="1800" kern="1200" dirty="0" smtClean="0"/>
            <a:t>при </a:t>
          </a:r>
          <a:r>
            <a:rPr lang="ru-RU" sz="1800" kern="1200" dirty="0"/>
            <a:t>заключении </a:t>
          </a:r>
          <a:r>
            <a:rPr lang="ru-RU" sz="1800" kern="1200" dirty="0" smtClean="0"/>
            <a:t>брака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Получение </a:t>
          </a:r>
          <a:r>
            <a:rPr lang="ru-RU" sz="1800" b="1" kern="1200" dirty="0" smtClean="0"/>
            <a:t>сертификата</a:t>
          </a:r>
          <a:r>
            <a:rPr lang="ru-RU" sz="1800" kern="1200" dirty="0" smtClean="0"/>
            <a:t> на посадку </a:t>
          </a:r>
          <a:r>
            <a:rPr lang="ru-RU" sz="1800" b="1" kern="1200" dirty="0" smtClean="0"/>
            <a:t>семейного дерева</a:t>
          </a:r>
          <a:endParaRPr lang="ru-RU" sz="1800" b="1" kern="1200" dirty="0"/>
        </a:p>
      </dsp:txBody>
      <dsp:txXfrm>
        <a:off x="0" y="2846106"/>
        <a:ext cx="8791786" cy="1304100"/>
      </dsp:txXfrm>
    </dsp:sp>
    <dsp:sp modelId="{02DC1699-DDCB-4C56-A224-E40CB2970AC0}">
      <dsp:nvSpPr>
        <dsp:cNvPr id="0" name=""/>
        <dsp:cNvSpPr/>
      </dsp:nvSpPr>
      <dsp:spPr>
        <a:xfrm>
          <a:off x="439589" y="2580426"/>
          <a:ext cx="615425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616" tIns="0" rIns="23261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Укрепление семьи через совместную деятельность</a:t>
          </a:r>
          <a:br>
            <a:rPr lang="ru-RU" sz="1800" kern="1200" dirty="0"/>
          </a:br>
          <a:endParaRPr lang="ru-RU" sz="1800" kern="1200" dirty="0"/>
        </a:p>
      </dsp:txBody>
      <dsp:txXfrm>
        <a:off x="465528" y="2606365"/>
        <a:ext cx="6102372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FD733-29D5-4B1A-9A68-53FAD59ABD5C}">
      <dsp:nvSpPr>
        <dsp:cNvPr id="0" name=""/>
        <dsp:cNvSpPr/>
      </dsp:nvSpPr>
      <dsp:spPr>
        <a:xfrm rot="5400000">
          <a:off x="-209911" y="209911"/>
          <a:ext cx="1399412" cy="97958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/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1 Этап.</a:t>
          </a:r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Старт проекта</a:t>
          </a:r>
          <a:endParaRPr lang="ru-RU" sz="800" kern="1200" dirty="0"/>
        </a:p>
      </dsp:txBody>
      <dsp:txXfrm rot="-5400000">
        <a:off x="1" y="489793"/>
        <a:ext cx="979588" cy="419824"/>
      </dsp:txXfrm>
    </dsp:sp>
    <dsp:sp modelId="{EAA068E7-BF06-4FFE-AD3E-83D160AB2A30}">
      <dsp:nvSpPr>
        <dsp:cNvPr id="0" name=""/>
        <dsp:cNvSpPr/>
      </dsp:nvSpPr>
      <dsp:spPr>
        <a:xfrm rot="5400000">
          <a:off x="4821271" y="-3826689"/>
          <a:ext cx="909617" cy="85929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Размещение на сайте Думы </a:t>
          </a:r>
          <a:r>
            <a:rPr lang="ru-RU" sz="1400" kern="1200" dirty="0" smtClean="0"/>
            <a:t>Находкинского городского </a:t>
          </a:r>
          <a:r>
            <a:rPr lang="ru-RU" sz="1400" kern="1200" dirty="0" smtClean="0"/>
            <a:t>округа, в социальных сетях </a:t>
          </a:r>
          <a:r>
            <a:rPr lang="ru-RU" sz="1400" kern="1200" dirty="0" smtClean="0"/>
            <a:t>описание проекта и </a:t>
          </a:r>
          <a:r>
            <a:rPr lang="ru-RU" sz="1400" kern="1200" dirty="0" smtClean="0"/>
            <a:t>дорожную карту </a:t>
          </a:r>
          <a:r>
            <a:rPr lang="ru-RU" sz="1400" kern="1200" dirty="0" smtClean="0"/>
            <a:t>дальнейших </a:t>
          </a:r>
          <a:r>
            <a:rPr lang="ru-RU" sz="1400" kern="1200" dirty="0" smtClean="0"/>
            <a:t>действий. </a:t>
          </a:r>
          <a:r>
            <a:rPr lang="ru-RU" sz="1400" kern="1200" dirty="0" smtClean="0"/>
            <a:t>Куратором выступает </a:t>
          </a:r>
          <a:r>
            <a:rPr lang="ru-RU" sz="1400" kern="1200" dirty="0" smtClean="0"/>
            <a:t>Дума Находкинского городского округа и Молодежный парламент при Думе Находкинского городского округа</a:t>
          </a:r>
          <a:endParaRPr lang="ru-RU" sz="1400" kern="1200" dirty="0"/>
        </a:p>
      </dsp:txBody>
      <dsp:txXfrm rot="-5400000">
        <a:off x="979588" y="59398"/>
        <a:ext cx="8548579" cy="820809"/>
      </dsp:txXfrm>
    </dsp:sp>
    <dsp:sp modelId="{BE3F73A2-19EE-4189-A8C5-62A06EC69E6C}">
      <dsp:nvSpPr>
        <dsp:cNvPr id="0" name=""/>
        <dsp:cNvSpPr/>
      </dsp:nvSpPr>
      <dsp:spPr>
        <a:xfrm rot="5400000">
          <a:off x="-202702" y="1775202"/>
          <a:ext cx="1399412" cy="97958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2 Этап.</a:t>
          </a:r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Подготовка к регистрации брака</a:t>
          </a:r>
          <a:endParaRPr lang="ru-RU" sz="800" kern="1200" dirty="0"/>
        </a:p>
      </dsp:txBody>
      <dsp:txXfrm rot="-5400000">
        <a:off x="7210" y="2055084"/>
        <a:ext cx="979588" cy="419824"/>
      </dsp:txXfrm>
    </dsp:sp>
    <dsp:sp modelId="{59650E59-4928-4E7F-87FB-A2E092B023A1}">
      <dsp:nvSpPr>
        <dsp:cNvPr id="0" name=""/>
        <dsp:cNvSpPr/>
      </dsp:nvSpPr>
      <dsp:spPr>
        <a:xfrm rot="5400000">
          <a:off x="4466220" y="-2384872"/>
          <a:ext cx="1619720" cy="85929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Информирование о проекте «</a:t>
          </a:r>
          <a:r>
            <a:rPr lang="ru-RU" sz="1400" kern="1200" dirty="0" smtClean="0"/>
            <a:t>Семья плюс» </a:t>
          </a:r>
          <a:r>
            <a:rPr lang="ru-RU" sz="1400" kern="1200" dirty="0" smtClean="0"/>
            <a:t>по разным каналам коммуникации (раздача буклетов, размещение объявлений, устное информирование, реклама) при </a:t>
          </a:r>
          <a:r>
            <a:rPr lang="ru-RU" sz="1400" kern="1200" dirty="0"/>
            <a:t>подаче заявления на регистрацию брака в </a:t>
          </a:r>
          <a:r>
            <a:rPr lang="ru-RU" sz="1400" kern="1200" dirty="0" smtClean="0"/>
            <a:t>ЗАГС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Получение согласия на обработку персональных данных и согласия на участие в проекте «</a:t>
          </a:r>
          <a:r>
            <a:rPr lang="ru-RU" sz="1400" kern="1200" dirty="0" smtClean="0"/>
            <a:t>Семья плюс»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Подготовка предварительных данных о поданных заявлениях на регистрацию брака для структур, участвующих в проекте (Молодежный </a:t>
          </a:r>
          <a:r>
            <a:rPr lang="ru-RU" sz="1400" kern="1200" dirty="0" smtClean="0"/>
            <a:t>парламент, управление благоустройства администрации города, </a:t>
          </a:r>
          <a:r>
            <a:rPr lang="ru-RU" sz="1400" kern="1200" dirty="0" smtClean="0"/>
            <a:t>зеленые хозяйства и лесопитомники) </a:t>
          </a:r>
          <a:endParaRPr lang="ru-RU" sz="1400" kern="1200" dirty="0"/>
        </a:p>
      </dsp:txBody>
      <dsp:txXfrm rot="-5400000">
        <a:off x="979589" y="1180827"/>
        <a:ext cx="8513915" cy="1461584"/>
      </dsp:txXfrm>
    </dsp:sp>
    <dsp:sp modelId="{B1AA1AA3-1D8C-4934-9CB4-AB5D3B37CC33}">
      <dsp:nvSpPr>
        <dsp:cNvPr id="0" name=""/>
        <dsp:cNvSpPr/>
      </dsp:nvSpPr>
      <dsp:spPr>
        <a:xfrm rot="5400000">
          <a:off x="-163430" y="3023124"/>
          <a:ext cx="1399412" cy="97958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3 Этап.</a:t>
          </a:r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Заключение брака</a:t>
          </a:r>
          <a:endParaRPr lang="ru-RU" sz="800" kern="1200" dirty="0"/>
        </a:p>
      </dsp:txBody>
      <dsp:txXfrm rot="-5400000">
        <a:off x="46482" y="3303006"/>
        <a:ext cx="979588" cy="419824"/>
      </dsp:txXfrm>
    </dsp:sp>
    <dsp:sp modelId="{C13AC4C5-C577-4BE2-95D1-81F483E7E628}">
      <dsp:nvSpPr>
        <dsp:cNvPr id="0" name=""/>
        <dsp:cNvSpPr/>
      </dsp:nvSpPr>
      <dsp:spPr>
        <a:xfrm rot="5400000">
          <a:off x="4822342" y="-925175"/>
          <a:ext cx="931021" cy="85004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Получение сертификата на высадку </a:t>
          </a:r>
          <a:r>
            <a:rPr lang="ru-RU" sz="1400" kern="1200" dirty="0" smtClean="0"/>
            <a:t>дерева </a:t>
          </a:r>
          <a:r>
            <a:rPr lang="ru-RU" sz="1400" kern="1200" dirty="0" smtClean="0"/>
            <a:t>на общественно-значимой территории (парки</a:t>
          </a:r>
          <a:r>
            <a:rPr lang="ru-RU" sz="1400" kern="1200" dirty="0" smtClean="0"/>
            <a:t>, скверы, и т.д.)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Дума Находкинского городского </a:t>
          </a:r>
          <a:r>
            <a:rPr lang="ru-RU" sz="1400" kern="1200" dirty="0" smtClean="0"/>
            <a:t>и Молодежный парламент курируют проект «</a:t>
          </a:r>
          <a:r>
            <a:rPr lang="ru-RU" sz="1400" kern="1200" dirty="0" smtClean="0"/>
            <a:t>Семья плюс», </a:t>
          </a:r>
          <a:r>
            <a:rPr lang="ru-RU" sz="1400" kern="1200" dirty="0" smtClean="0"/>
            <a:t>поддерживая взаимодействие со всеми участниками проекта</a:t>
          </a:r>
          <a:endParaRPr lang="ru-RU" sz="1400" kern="1200" dirty="0"/>
        </a:p>
      </dsp:txBody>
      <dsp:txXfrm rot="-5400000">
        <a:off x="1037635" y="2904981"/>
        <a:ext cx="8454988" cy="8401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ACD78-42D6-4C43-8C40-E8EBE4EA5A53}">
      <dsp:nvSpPr>
        <dsp:cNvPr id="0" name=""/>
        <dsp:cNvSpPr/>
      </dsp:nvSpPr>
      <dsp:spPr>
        <a:xfrm>
          <a:off x="0" y="165647"/>
          <a:ext cx="11082962" cy="161410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254000" bIns="256239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Информирование </a:t>
          </a:r>
        </a:p>
      </dsp:txBody>
      <dsp:txXfrm>
        <a:off x="0" y="569172"/>
        <a:ext cx="10679437" cy="807051"/>
      </dsp:txXfrm>
    </dsp:sp>
    <dsp:sp modelId="{0862D334-61B2-4B36-9FD8-FB7F7D0314A3}">
      <dsp:nvSpPr>
        <dsp:cNvPr id="0" name=""/>
        <dsp:cNvSpPr/>
      </dsp:nvSpPr>
      <dsp:spPr>
        <a:xfrm>
          <a:off x="0" y="1410352"/>
          <a:ext cx="3413552" cy="31093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Размещение информации о проекте «Семья плюс» на </a:t>
          </a:r>
          <a:r>
            <a:rPr lang="ru-RU" sz="1900" kern="1200" dirty="0" smtClean="0"/>
            <a:t>сайте </a:t>
          </a:r>
          <a:r>
            <a:rPr lang="ru-RU" sz="1900" kern="1200" dirty="0" smtClean="0"/>
            <a:t>Думы </a:t>
          </a:r>
          <a:r>
            <a:rPr lang="ru-RU" sz="1900" kern="1200" dirty="0" smtClean="0"/>
            <a:t>Находкинского городского округа, в социальных сетях </a:t>
          </a:r>
          <a:r>
            <a:rPr lang="ru-RU" sz="1900" kern="1200" dirty="0"/>
            <a:t/>
          </a:r>
          <a:br>
            <a:rPr lang="ru-RU" sz="1900" kern="1200" dirty="0"/>
          </a:br>
          <a:r>
            <a:rPr lang="ru-RU" sz="1900" kern="1200" dirty="0" smtClean="0"/>
            <a:t>(раздача буклетов, баннеры, устное информирование с привлечением волонтеров, различная реклама</a:t>
          </a:r>
          <a:r>
            <a:rPr lang="ru-RU" sz="1900" kern="1200" dirty="0"/>
            <a:t>)</a:t>
          </a:r>
        </a:p>
      </dsp:txBody>
      <dsp:txXfrm>
        <a:off x="0" y="1410352"/>
        <a:ext cx="3413552" cy="3109354"/>
      </dsp:txXfrm>
    </dsp:sp>
    <dsp:sp modelId="{ABFDC182-F758-4707-A2AE-488E112253E4}">
      <dsp:nvSpPr>
        <dsp:cNvPr id="0" name=""/>
        <dsp:cNvSpPr/>
      </dsp:nvSpPr>
      <dsp:spPr>
        <a:xfrm>
          <a:off x="3413552" y="703681"/>
          <a:ext cx="7669410" cy="161410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254000" bIns="256239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Контент</a:t>
          </a:r>
        </a:p>
      </dsp:txBody>
      <dsp:txXfrm>
        <a:off x="3413552" y="1107206"/>
        <a:ext cx="7265885" cy="807051"/>
      </dsp:txXfrm>
    </dsp:sp>
    <dsp:sp modelId="{F34BAADB-887D-4CFA-B3F1-711E0CCC41D3}">
      <dsp:nvSpPr>
        <dsp:cNvPr id="0" name=""/>
        <dsp:cNvSpPr/>
      </dsp:nvSpPr>
      <dsp:spPr>
        <a:xfrm>
          <a:off x="3413552" y="1948386"/>
          <a:ext cx="3413552" cy="31093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Создание видео роликов, </a:t>
          </a:r>
          <a:r>
            <a:rPr lang="ru-RU" sz="1900" kern="1200" dirty="0" smtClean="0"/>
            <a:t>фото:</a:t>
          </a:r>
          <a:r>
            <a:rPr lang="ru-RU" sz="1900" kern="1200" dirty="0"/>
            <a:t/>
          </a:r>
          <a:br>
            <a:rPr lang="ru-RU" sz="1900" kern="1200" dirty="0"/>
          </a:br>
          <a:r>
            <a:rPr lang="ru-RU" sz="1900" kern="1200" dirty="0"/>
            <a:t>- о важности семьи </a:t>
          </a:r>
          <a:r>
            <a:rPr lang="ru-RU" sz="1900" kern="1200" dirty="0" smtClean="0"/>
            <a:t>и их совместном труде</a:t>
          </a:r>
          <a:endParaRPr lang="ru-RU" sz="1900" kern="1200" dirty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- о проекте семейного дерева</a:t>
          </a:r>
          <a:endParaRPr lang="ru-RU" sz="1900" kern="1200" dirty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- интервью у </a:t>
          </a:r>
          <a:r>
            <a:rPr lang="ru-RU" sz="1900" kern="1200" dirty="0" smtClean="0"/>
            <a:t>семей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- создание инструкции по высадке и уходу за деревом</a:t>
          </a:r>
          <a:endParaRPr lang="ru-RU" sz="1900" kern="1200" dirty="0"/>
        </a:p>
      </dsp:txBody>
      <dsp:txXfrm>
        <a:off x="3413552" y="1948386"/>
        <a:ext cx="3413552" cy="3109354"/>
      </dsp:txXfrm>
    </dsp:sp>
    <dsp:sp modelId="{6ED1B2AE-80F3-4A3F-A5F5-F2C3EAE94F9A}">
      <dsp:nvSpPr>
        <dsp:cNvPr id="0" name=""/>
        <dsp:cNvSpPr/>
      </dsp:nvSpPr>
      <dsp:spPr>
        <a:xfrm>
          <a:off x="6827105" y="1241715"/>
          <a:ext cx="4255857" cy="161410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254000" bIns="256239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Деревья</a:t>
          </a:r>
        </a:p>
      </dsp:txBody>
      <dsp:txXfrm>
        <a:off x="6827105" y="1645240"/>
        <a:ext cx="3852332" cy="807051"/>
      </dsp:txXfrm>
    </dsp:sp>
    <dsp:sp modelId="{2023A866-DE4A-494D-B4B2-C5D65CE2C4BC}">
      <dsp:nvSpPr>
        <dsp:cNvPr id="0" name=""/>
        <dsp:cNvSpPr/>
      </dsp:nvSpPr>
      <dsp:spPr>
        <a:xfrm>
          <a:off x="6827105" y="2486420"/>
          <a:ext cx="3413552" cy="30638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Совместная семейная </a:t>
          </a:r>
          <a:r>
            <a:rPr lang="ru-RU" sz="1900" kern="1200" dirty="0" smtClean="0"/>
            <a:t>деятельность, регулярные высадки предварительно май, октябрь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Периодические субботники в зонах высадки апрель, май, сентябрь, октябрь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Создание именных табличек на посаженное дерево</a:t>
          </a:r>
        </a:p>
      </dsp:txBody>
      <dsp:txXfrm>
        <a:off x="6827105" y="2486420"/>
        <a:ext cx="3413552" cy="30638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3D4E6-D04B-4790-B705-9ABD66207458}">
      <dsp:nvSpPr>
        <dsp:cNvPr id="0" name=""/>
        <dsp:cNvSpPr/>
      </dsp:nvSpPr>
      <dsp:spPr>
        <a:xfrm>
          <a:off x="0" y="2976"/>
          <a:ext cx="90179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A0621-76B8-40F0-90C7-D0DEC7196035}">
      <dsp:nvSpPr>
        <dsp:cNvPr id="0" name=""/>
        <dsp:cNvSpPr/>
      </dsp:nvSpPr>
      <dsp:spPr>
        <a:xfrm>
          <a:off x="0" y="2976"/>
          <a:ext cx="1775518" cy="6089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Результат</a:t>
          </a:r>
          <a:r>
            <a:rPr lang="ru-RU" sz="2000" kern="1200" dirty="0"/>
            <a:t> </a:t>
          </a:r>
          <a:endParaRPr lang="ru-RU" sz="2400" kern="1200" dirty="0"/>
        </a:p>
      </dsp:txBody>
      <dsp:txXfrm>
        <a:off x="0" y="2976"/>
        <a:ext cx="1775518" cy="6089638"/>
      </dsp:txXfrm>
    </dsp:sp>
    <dsp:sp modelId="{5AB79AE2-D8AB-4A06-918D-6081BE555A3F}">
      <dsp:nvSpPr>
        <dsp:cNvPr id="0" name=""/>
        <dsp:cNvSpPr/>
      </dsp:nvSpPr>
      <dsp:spPr>
        <a:xfrm>
          <a:off x="1907617" y="120873"/>
          <a:ext cx="6913189" cy="235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Укрепление института семьи через совместную </a:t>
          </a:r>
          <a:r>
            <a:rPr lang="ru-RU" sz="2000" kern="1200" dirty="0" smtClean="0"/>
            <a:t>деятельность, высадка деревьев в общественно-значимых местах при заключении брака</a:t>
          </a:r>
          <a:endParaRPr lang="ru-RU" sz="2000" kern="1200" dirty="0"/>
        </a:p>
      </dsp:txBody>
      <dsp:txXfrm>
        <a:off x="1907617" y="120873"/>
        <a:ext cx="6913189" cy="2357950"/>
      </dsp:txXfrm>
    </dsp:sp>
    <dsp:sp modelId="{11F312C6-3A97-41B5-BF80-E0E3F9480F5B}">
      <dsp:nvSpPr>
        <dsp:cNvPr id="0" name=""/>
        <dsp:cNvSpPr/>
      </dsp:nvSpPr>
      <dsp:spPr>
        <a:xfrm>
          <a:off x="1817649" y="1547804"/>
          <a:ext cx="70452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4E211-692E-48C5-80BF-67C037327697}">
      <dsp:nvSpPr>
        <dsp:cNvPr id="0" name=""/>
        <dsp:cNvSpPr/>
      </dsp:nvSpPr>
      <dsp:spPr>
        <a:xfrm>
          <a:off x="1865516" y="1625010"/>
          <a:ext cx="7105653" cy="235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Сохранение и укрепление традиционных духовно-нравственных ценностей ( национальный проект «Демография»)</a:t>
          </a:r>
          <a:endParaRPr lang="ru-RU" sz="1800" kern="1200" dirty="0"/>
        </a:p>
      </dsp:txBody>
      <dsp:txXfrm>
        <a:off x="1865516" y="1625010"/>
        <a:ext cx="7105653" cy="2357950"/>
      </dsp:txXfrm>
    </dsp:sp>
    <dsp:sp modelId="{2365BA10-2332-4A65-9EF6-8E50A87D12E1}">
      <dsp:nvSpPr>
        <dsp:cNvPr id="0" name=""/>
        <dsp:cNvSpPr/>
      </dsp:nvSpPr>
      <dsp:spPr>
        <a:xfrm>
          <a:off x="1783972" y="3190850"/>
          <a:ext cx="70452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68ABE-5CC6-4EA5-B8F8-A38EB2BCEFC0}">
      <dsp:nvSpPr>
        <dsp:cNvPr id="0" name=""/>
        <dsp:cNvSpPr/>
      </dsp:nvSpPr>
      <dsp:spPr>
        <a:xfrm>
          <a:off x="1804749" y="3266333"/>
          <a:ext cx="6913189" cy="899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Восстановление зеленых насаждений и сохранение природы</a:t>
          </a:r>
          <a:endParaRPr lang="ru-RU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Улучшение </a:t>
          </a:r>
          <a:r>
            <a:rPr lang="ru-RU" sz="2000" kern="1200" dirty="0" smtClean="0"/>
            <a:t>общего экологического состояния </a:t>
          </a:r>
          <a:r>
            <a:rPr lang="ru-RU" sz="2000" kern="1200" dirty="0" smtClean="0"/>
            <a:t>города, экологическое воспитание</a:t>
          </a:r>
          <a:endParaRPr lang="ru-RU" sz="2000" kern="1200" dirty="0"/>
        </a:p>
      </dsp:txBody>
      <dsp:txXfrm>
        <a:off x="1804749" y="3266333"/>
        <a:ext cx="6913189" cy="899369"/>
      </dsp:txXfrm>
    </dsp:sp>
    <dsp:sp modelId="{190641CB-7BBE-4990-9F36-6227908DF956}">
      <dsp:nvSpPr>
        <dsp:cNvPr id="0" name=""/>
        <dsp:cNvSpPr/>
      </dsp:nvSpPr>
      <dsp:spPr>
        <a:xfrm>
          <a:off x="1758680" y="5030240"/>
          <a:ext cx="70452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A7908-7DD4-4E6A-9F70-13CB52FFE6DA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E4532-F057-4592-A401-831D801A6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462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BEF2-8B52-479F-A226-D0DFEC555811}" type="datetime1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5FE0-31AB-4BBA-9F59-0F10E98C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220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FC7B-1B5F-4271-A978-524AF7750874}" type="datetime1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5FE0-31AB-4BBA-9F59-0F10E98C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91431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FC7B-1B5F-4271-A978-524AF7750874}" type="datetime1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5FE0-31AB-4BBA-9F59-0F10E98CFE8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025665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FC7B-1B5F-4271-A978-524AF7750874}" type="datetime1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5FE0-31AB-4BBA-9F59-0F10E98C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1043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FC7B-1B5F-4271-A978-524AF7750874}" type="datetime1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5FE0-31AB-4BBA-9F59-0F10E98CFE8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147969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FC7B-1B5F-4271-A978-524AF7750874}" type="datetime1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5FE0-31AB-4BBA-9F59-0F10E98C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151984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CA17-C178-4A32-B9DB-20AE147423E6}" type="datetime1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5FE0-31AB-4BBA-9F59-0F10E98C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80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DC88-8397-40AA-8A5F-1A5BE3D82CC1}" type="datetime1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5FE0-31AB-4BBA-9F59-0F10E98C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53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2C34-1BAA-457F-8FB7-CA96703C65C4}" type="datetime1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5FE0-31AB-4BBA-9F59-0F10E98C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03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71E7-B983-4C18-9F08-58BA48971A23}" type="datetime1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5FE0-31AB-4BBA-9F59-0F10E98C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56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E573-677A-4512-8D14-415098520B03}" type="datetime1">
              <a:rPr lang="ru-RU" smtClean="0"/>
              <a:t>25.03.2024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5FE0-31AB-4BBA-9F59-0F10E98C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50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56306-73D6-4469-BE89-55E5FE3AFC65}" type="datetime1">
              <a:rPr lang="ru-RU" smtClean="0"/>
              <a:t>25.03.2024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5FE0-31AB-4BBA-9F59-0F10E98C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55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5121-E028-4D9B-A543-06BDF1C87DE8}" type="datetime1">
              <a:rPr lang="ru-RU" smtClean="0"/>
              <a:t>25.03.2024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5FE0-31AB-4BBA-9F59-0F10E98C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75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3AD14-97BE-47BA-A687-EF9549D95436}" type="datetime1">
              <a:rPr lang="ru-RU" smtClean="0"/>
              <a:t>25.03.2024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5FE0-31AB-4BBA-9F59-0F10E98C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11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F56E-1E21-41FD-8468-380F72640A10}" type="datetime1">
              <a:rPr lang="ru-RU" smtClean="0"/>
              <a:t>25.03.2024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5FE0-31AB-4BBA-9F59-0F10E98C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4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D9C3-4C53-4436-A67A-E6F9887C507C}" type="datetime1">
              <a:rPr lang="ru-RU" smtClean="0"/>
              <a:t>25.03.2024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5FE0-31AB-4BBA-9F59-0F10E98C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8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4FC7B-1B5F-4271-A978-524AF7750874}" type="datetime1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715FE0-31AB-4BBA-9F59-0F10E98C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111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44" y="659941"/>
            <a:ext cx="3127147" cy="39433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611" y="4004370"/>
            <a:ext cx="3355943" cy="2397102"/>
          </a:xfrm>
          <a:prstGeom prst="rect">
            <a:avLst/>
          </a:prstGeom>
          <a:pattFill prst="pct5">
            <a:fgClr>
              <a:srgbClr val="92D050"/>
            </a:fgClr>
            <a:bgClr>
              <a:schemeClr val="accent1">
                <a:lumMod val="40000"/>
                <a:lumOff val="60000"/>
              </a:schemeClr>
            </a:bgClr>
          </a:patt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A483B8-25FC-A69C-221E-0344CF62F71F}"/>
              </a:ext>
            </a:extLst>
          </p:cNvPr>
          <p:cNvSpPr txBox="1"/>
          <p:nvPr/>
        </p:nvSpPr>
        <p:spPr>
          <a:xfrm>
            <a:off x="2348709" y="4640696"/>
            <a:ext cx="61182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Проект по </a:t>
            </a:r>
            <a:r>
              <a:rPr lang="ru-RU" b="1" dirty="0"/>
              <a:t>сохранению и укреплению традиционных духовно-нравственных </a:t>
            </a:r>
            <a:r>
              <a:rPr lang="ru-RU" b="1" dirty="0" smtClean="0"/>
              <a:t>ценностей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1EC879-0A6C-42B6-F445-D47A29A74138}"/>
              </a:ext>
            </a:extLst>
          </p:cNvPr>
          <p:cNvSpPr txBox="1"/>
          <p:nvPr/>
        </p:nvSpPr>
        <p:spPr>
          <a:xfrm>
            <a:off x="4340734" y="754544"/>
            <a:ext cx="4443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Молодежный парламент при</a:t>
            </a:r>
          </a:p>
          <a:p>
            <a:r>
              <a:rPr lang="ru-RU" dirty="0" smtClean="0"/>
              <a:t>Думе Находкинского городского округа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3246BA-DCE7-DC35-07A8-F60FA2102C42}"/>
              </a:ext>
            </a:extLst>
          </p:cNvPr>
          <p:cNvSpPr txBox="1"/>
          <p:nvPr/>
        </p:nvSpPr>
        <p:spPr>
          <a:xfrm>
            <a:off x="4120502" y="6032140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Находка 2024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147129" y="22244"/>
            <a:ext cx="4502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Администрация Находкинского городского округа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476646" y="2489509"/>
            <a:ext cx="5489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92D050"/>
                </a:solidFill>
              </a:rPr>
              <a:t>Семья плюс</a:t>
            </a:r>
            <a:endParaRPr lang="ru-RU" sz="7200" b="1" dirty="0">
              <a:solidFill>
                <a:srgbClr val="92D05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165" y="85825"/>
            <a:ext cx="366015" cy="519170"/>
          </a:xfrm>
          <a:prstGeom prst="rect">
            <a:avLst/>
          </a:prstGeom>
        </p:spPr>
      </p:pic>
      <p:pic>
        <p:nvPicPr>
          <p:cNvPr id="17" name="Google Shape;10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7650" y="717121"/>
            <a:ext cx="773084" cy="7099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173766" y="30878"/>
            <a:ext cx="412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Дума Находкинского городского округа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03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EAB58F-DE42-4BA4-8298-B9386B2B1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19365"/>
            <a:ext cx="8596668" cy="1320800"/>
          </a:xfrm>
        </p:spPr>
        <p:txBody>
          <a:bodyPr/>
          <a:lstStyle/>
          <a:p>
            <a:r>
              <a:rPr lang="ru-RU" dirty="0"/>
              <a:t>Идея проекта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54481F-F08A-4220-A878-988AF111B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80306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700" dirty="0"/>
          </a:p>
          <a:p>
            <a:pPr marL="0" indent="0">
              <a:buNone/>
            </a:pPr>
            <a:endParaRPr lang="ru-RU" sz="17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68D54F-E4D8-46CD-80FC-20C4700A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74285" y="6406487"/>
            <a:ext cx="1517715" cy="402531"/>
          </a:xfrm>
        </p:spPr>
        <p:txBody>
          <a:bodyPr/>
          <a:lstStyle/>
          <a:p>
            <a:r>
              <a:rPr lang="ru-RU" sz="1800" dirty="0"/>
              <a:t>Семья плюс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BBFD17-309D-4E4B-8BFB-73B55724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5FE0-31AB-4BBA-9F59-0F10E98CFE8B}" type="slidenum">
              <a:rPr lang="ru-RU" smtClean="0"/>
              <a:t>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972" y="4587847"/>
            <a:ext cx="2907030" cy="2907030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231710048"/>
              </p:ext>
            </p:extLst>
          </p:nvPr>
        </p:nvGraphicFramePr>
        <p:xfrm>
          <a:off x="677334" y="283446"/>
          <a:ext cx="8791786" cy="5914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752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488" y="3580671"/>
            <a:ext cx="3317084" cy="206993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E6401-E596-4D7C-A90C-A2DFD3B1A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23" y="242615"/>
            <a:ext cx="8596668" cy="1320800"/>
          </a:xfrm>
        </p:spPr>
        <p:txBody>
          <a:bodyPr/>
          <a:lstStyle/>
          <a:p>
            <a:r>
              <a:rPr lang="ru-RU" dirty="0"/>
              <a:t>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C367CE-65BB-4318-87D5-E62DDBE0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01" y="975468"/>
            <a:ext cx="9975426" cy="4978807"/>
          </a:xfrm>
        </p:spPr>
        <p:txBody>
          <a:bodyPr>
            <a:normAutofit lnSpcReduction="10000"/>
          </a:bodyPr>
          <a:lstStyle/>
          <a:p>
            <a:r>
              <a:rPr lang="ru-RU" sz="1900" b="1" dirty="0" smtClean="0"/>
              <a:t>Дума Находкинского городского округа</a:t>
            </a:r>
          </a:p>
          <a:p>
            <a:r>
              <a:rPr lang="ru-RU" sz="1900" b="1" dirty="0" smtClean="0"/>
              <a:t>Управление ЗАГС администрации Находкинского городского округа</a:t>
            </a:r>
          </a:p>
          <a:p>
            <a:r>
              <a:rPr lang="ru-RU" sz="1900" b="1" dirty="0"/>
              <a:t>Управление благоустройства администрации города</a:t>
            </a:r>
          </a:p>
          <a:p>
            <a:r>
              <a:rPr lang="ru-RU" sz="1900" b="1" dirty="0" smtClean="0"/>
              <a:t>Взаимодействие </a:t>
            </a:r>
            <a:r>
              <a:rPr lang="ru-RU" sz="1900" b="1" dirty="0" smtClean="0"/>
              <a:t>с  зелеными хозяйствами и лесопитомниками</a:t>
            </a:r>
          </a:p>
          <a:p>
            <a:r>
              <a:rPr lang="ru-RU" sz="1900" b="1" dirty="0" smtClean="0"/>
              <a:t>Волонтерские центры </a:t>
            </a:r>
            <a:endParaRPr lang="en-US" sz="1900" b="1" dirty="0"/>
          </a:p>
          <a:p>
            <a:r>
              <a:rPr lang="ru-RU" sz="1900" b="1" dirty="0" smtClean="0"/>
              <a:t>Семьи-участники </a:t>
            </a:r>
            <a:r>
              <a:rPr lang="ru-RU" sz="1900" b="1" dirty="0"/>
              <a:t>п</a:t>
            </a:r>
            <a:r>
              <a:rPr lang="ru-RU" sz="1900" b="1" dirty="0" smtClean="0"/>
              <a:t>роекта «</a:t>
            </a:r>
            <a:r>
              <a:rPr lang="ru-RU" sz="1900" b="1" dirty="0" smtClean="0"/>
              <a:t>Семья плюс» </a:t>
            </a:r>
            <a:r>
              <a:rPr lang="ru-RU" sz="1900" b="1" dirty="0" smtClean="0"/>
              <a:t>(высадка и уход за деревом, субботники на выделенных территориях</a:t>
            </a:r>
            <a:r>
              <a:rPr lang="ru-RU" sz="1900" b="1" dirty="0" smtClean="0"/>
              <a:t>)</a:t>
            </a:r>
            <a:endParaRPr lang="ru-RU" sz="1900" b="1" dirty="0" smtClean="0"/>
          </a:p>
          <a:p>
            <a:r>
              <a:rPr lang="ru-RU" sz="1900" b="1" dirty="0" smtClean="0"/>
              <a:t>Молодежный парламент при Думе Находкинского городского округа </a:t>
            </a:r>
            <a:endParaRPr lang="ru-RU" sz="1900" b="1" dirty="0"/>
          </a:p>
          <a:p>
            <a:pPr marL="0" indent="0">
              <a:buNone/>
            </a:pPr>
            <a:r>
              <a:rPr lang="ru-RU" sz="1900" b="1" dirty="0" smtClean="0"/>
              <a:t>    (</a:t>
            </a:r>
            <a:r>
              <a:rPr lang="ru-RU" sz="1900" b="1" dirty="0" smtClean="0"/>
              <a:t>в </a:t>
            </a:r>
            <a:r>
              <a:rPr lang="ru-RU" sz="1900" b="1" dirty="0" smtClean="0"/>
              <a:t>качестве куратора)</a:t>
            </a:r>
            <a:endParaRPr lang="ru-RU" sz="1900" b="1" dirty="0" smtClean="0"/>
          </a:p>
          <a:p>
            <a:endParaRPr lang="ru-RU" sz="19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0EC4AB-3128-4A88-8F27-5C6E50F72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1568D54F-E4D8-46CD-80FC-20C4700A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44608" y="6366587"/>
            <a:ext cx="1547392" cy="491413"/>
          </a:xfrm>
        </p:spPr>
        <p:txBody>
          <a:bodyPr/>
          <a:lstStyle/>
          <a:p>
            <a:r>
              <a:rPr lang="ru-RU" sz="1800" dirty="0"/>
              <a:t>Семья плюс</a:t>
            </a:r>
          </a:p>
        </p:txBody>
      </p:sp>
    </p:spTree>
    <p:extLst>
      <p:ext uri="{BB962C8B-B14F-4D97-AF65-F5344CB8AC3E}">
        <p14:creationId xmlns:p14="http://schemas.microsoft.com/office/powerpoint/2010/main" val="7621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053" r="4104" b="2118"/>
          <a:stretch/>
        </p:blipFill>
        <p:spPr>
          <a:xfrm rot="21216584">
            <a:off x="7829270" y="3041625"/>
            <a:ext cx="4051420" cy="397003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0C986-13F3-494E-8BAA-4FA4795C3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14" y="163985"/>
            <a:ext cx="8596668" cy="1320800"/>
          </a:xfrm>
        </p:spPr>
        <p:txBody>
          <a:bodyPr/>
          <a:lstStyle/>
          <a:p>
            <a:r>
              <a:rPr lang="ru-RU" dirty="0"/>
              <a:t>Дорожная </a:t>
            </a:r>
            <a:r>
              <a:rPr lang="ru-RU" dirty="0" smtClean="0"/>
              <a:t>карта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01AC4D-8FC5-4371-8136-4DF0CDB46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5FE0-31AB-4BBA-9F59-0F10E98CFE8B}" type="slidenum">
              <a:rPr lang="ru-RU" smtClean="0"/>
              <a:t>4</a:t>
            </a:fld>
            <a:endParaRPr lang="ru-RU"/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1568D54F-E4D8-46CD-80FC-20C4700A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21562" y="6461760"/>
            <a:ext cx="1450118" cy="375920"/>
          </a:xfrm>
        </p:spPr>
        <p:txBody>
          <a:bodyPr/>
          <a:lstStyle/>
          <a:p>
            <a:r>
              <a:rPr lang="ru-RU" sz="1800" dirty="0"/>
              <a:t>Семья плюс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571323834"/>
              </p:ext>
            </p:extLst>
          </p:nvPr>
        </p:nvGraphicFramePr>
        <p:xfrm>
          <a:off x="494454" y="1014983"/>
          <a:ext cx="9572572" cy="4212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530451" y="5060931"/>
            <a:ext cx="1072698" cy="1532424"/>
            <a:chOff x="50899" y="2680201"/>
            <a:chExt cx="1072698" cy="153242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Нашивка 8"/>
            <p:cNvSpPr/>
            <p:nvPr/>
          </p:nvSpPr>
          <p:spPr>
            <a:xfrm rot="5400000">
              <a:off x="-178964" y="2910064"/>
              <a:ext cx="1532424" cy="1072697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Нашивка 4"/>
            <p:cNvSpPr/>
            <p:nvPr/>
          </p:nvSpPr>
          <p:spPr>
            <a:xfrm>
              <a:off x="50900" y="3216550"/>
              <a:ext cx="1072697" cy="4597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dirty="0" smtClean="0"/>
                <a:t>4 Этап.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dirty="0" smtClean="0"/>
                <a:t>Высадка деревьев, Рождение </a:t>
              </a:r>
              <a:r>
                <a:rPr lang="ru-RU" sz="800" dirty="0"/>
                <a:t>ребёнка 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603149" y="5124437"/>
            <a:ext cx="8429372" cy="1020097"/>
            <a:chOff x="676664" y="2608632"/>
            <a:chExt cx="8640056" cy="62833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Прямоугольник с двумя скругленными соседними углами 13"/>
            <p:cNvSpPr/>
            <p:nvPr/>
          </p:nvSpPr>
          <p:spPr>
            <a:xfrm rot="5400000">
              <a:off x="4682527" y="-1397231"/>
              <a:ext cx="628330" cy="8640056"/>
            </a:xfrm>
            <a:prstGeom prst="round2SameRect">
              <a:avLst/>
            </a:prstGeom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676664" y="2639304"/>
              <a:ext cx="8609383" cy="5669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7620" rIns="7620" bIns="762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/>
                <a:t>Высадка деревьев и периодическое проведение субботников по их содержанию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18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323DB-5AB1-4A95-BB9B-1454AD6C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56" y="151864"/>
            <a:ext cx="8596668" cy="1320800"/>
          </a:xfrm>
        </p:spPr>
        <p:txBody>
          <a:bodyPr/>
          <a:lstStyle/>
          <a:p>
            <a:r>
              <a:rPr lang="ru-RU" dirty="0"/>
              <a:t>Методы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C58DE3-4BF0-40B3-9251-8A9DCDDAF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5FE0-31AB-4BBA-9F59-0F10E98CFE8B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616627"/>
              </p:ext>
            </p:extLst>
          </p:nvPr>
        </p:nvGraphicFramePr>
        <p:xfrm>
          <a:off x="370744" y="690570"/>
          <a:ext cx="11082963" cy="5715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id="{1568D54F-E4D8-46CD-80FC-20C4700A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70156" y="6516112"/>
            <a:ext cx="1567102" cy="242136"/>
          </a:xfrm>
        </p:spPr>
        <p:txBody>
          <a:bodyPr/>
          <a:lstStyle/>
          <a:p>
            <a:r>
              <a:rPr lang="ru-RU" sz="1800" b="1" dirty="0"/>
              <a:t>Семья плюс</a:t>
            </a:r>
          </a:p>
        </p:txBody>
      </p:sp>
    </p:spTree>
    <p:extLst>
      <p:ext uri="{BB962C8B-B14F-4D97-AF65-F5344CB8AC3E}">
        <p14:creationId xmlns:p14="http://schemas.microsoft.com/office/powerpoint/2010/main" val="111990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643088"/>
              </p:ext>
            </p:extLst>
          </p:nvPr>
        </p:nvGraphicFramePr>
        <p:xfrm>
          <a:off x="256032" y="310896"/>
          <a:ext cx="9017970" cy="6095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5675" y="6406487"/>
            <a:ext cx="1536325" cy="493819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784C86-E019-4C81-84B2-AA1B0A029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5FE0-31AB-4BBA-9F59-0F10E98CFE8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50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44" y="659941"/>
            <a:ext cx="3127147" cy="39433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2A5A-B65E-422F-9A99-5B73D9CD3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3165" y="2655536"/>
            <a:ext cx="7589640" cy="1014296"/>
          </a:xfrm>
        </p:spPr>
        <p:txBody>
          <a:bodyPr/>
          <a:lstStyle/>
          <a:p>
            <a:pPr algn="ctr"/>
            <a:r>
              <a:rPr lang="ru-RU" sz="3600" b="1" dirty="0"/>
              <a:t>н</a:t>
            </a:r>
            <a:r>
              <a:rPr lang="ru-RU" sz="3600" b="1" dirty="0" smtClean="0"/>
              <a:t>а посадку семейного дерева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611" y="4004370"/>
            <a:ext cx="3355943" cy="2397102"/>
          </a:xfrm>
          <a:prstGeom prst="rect">
            <a:avLst/>
          </a:prstGeom>
          <a:pattFill prst="pct5">
            <a:fgClr>
              <a:srgbClr val="92D050"/>
            </a:fgClr>
            <a:bgClr>
              <a:schemeClr val="accent1">
                <a:lumMod val="40000"/>
                <a:lumOff val="60000"/>
              </a:schemeClr>
            </a:bgClr>
          </a:patt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A483B8-25FC-A69C-221E-0344CF62F71F}"/>
              </a:ext>
            </a:extLst>
          </p:cNvPr>
          <p:cNvSpPr txBox="1"/>
          <p:nvPr/>
        </p:nvSpPr>
        <p:spPr>
          <a:xfrm>
            <a:off x="2282207" y="4721566"/>
            <a:ext cx="61182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Проект «Семья плюс» </a:t>
            </a:r>
            <a:r>
              <a:rPr lang="ru-RU" b="1" dirty="0"/>
              <a:t>по сохранению и укреплению традиционных духовно-нравственных </a:t>
            </a:r>
            <a:r>
              <a:rPr lang="ru-RU" b="1" dirty="0" smtClean="0"/>
              <a:t>ценностей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1EC879-0A6C-42B6-F445-D47A29A74138}"/>
              </a:ext>
            </a:extLst>
          </p:cNvPr>
          <p:cNvSpPr txBox="1"/>
          <p:nvPr/>
        </p:nvSpPr>
        <p:spPr>
          <a:xfrm>
            <a:off x="4340734" y="754544"/>
            <a:ext cx="4443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Молодежный парламент при</a:t>
            </a:r>
          </a:p>
          <a:p>
            <a:r>
              <a:rPr lang="ru-RU" dirty="0" smtClean="0"/>
              <a:t>Думе Находкинского городского округа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3246BA-DCE7-DC35-07A8-F60FA2102C42}"/>
              </a:ext>
            </a:extLst>
          </p:cNvPr>
          <p:cNvSpPr txBox="1"/>
          <p:nvPr/>
        </p:nvSpPr>
        <p:spPr>
          <a:xfrm>
            <a:off x="4120502" y="6032140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Находка 2024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147129" y="22244"/>
            <a:ext cx="4502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Администрация Находкинского городского округа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192392" y="2339531"/>
            <a:ext cx="4263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92D050"/>
                </a:solidFill>
              </a:rPr>
              <a:t>СЕРТИФИКАТ</a:t>
            </a:r>
            <a:endParaRPr lang="ru-RU" sz="4800" b="1" dirty="0">
              <a:solidFill>
                <a:srgbClr val="92D05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165" y="85825"/>
            <a:ext cx="366015" cy="519170"/>
          </a:xfrm>
          <a:prstGeom prst="rect">
            <a:avLst/>
          </a:prstGeom>
        </p:spPr>
      </p:pic>
      <p:pic>
        <p:nvPicPr>
          <p:cNvPr id="17" name="Google Shape;10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7650" y="717121"/>
            <a:ext cx="773084" cy="7099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173766" y="30878"/>
            <a:ext cx="412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Дума Находкинского городского округа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48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атов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</TotalTime>
  <Words>444</Words>
  <Application>Microsoft Office PowerPoint</Application>
  <PresentationFormat>Широкоэкранный</PresentationFormat>
  <Paragraphs>77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Грань</vt:lpstr>
      <vt:lpstr>Презентация PowerPoint</vt:lpstr>
      <vt:lpstr>Идея проекта </vt:lpstr>
      <vt:lpstr>Ресурсы</vt:lpstr>
      <vt:lpstr>Дорожная карта</vt:lpstr>
      <vt:lpstr>Методы</vt:lpstr>
      <vt:lpstr>Презентация PowerPoint</vt:lpstr>
      <vt:lpstr>на посадку семейного дерева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2603</dc:creator>
  <cp:lastModifiedBy>Борзенкова Ирина Владимировна</cp:lastModifiedBy>
  <cp:revision>63</cp:revision>
  <cp:lastPrinted>2024-03-25T05:33:37Z</cp:lastPrinted>
  <dcterms:created xsi:type="dcterms:W3CDTF">2023-05-22T11:16:37Z</dcterms:created>
  <dcterms:modified xsi:type="dcterms:W3CDTF">2024-03-25T05:55:46Z</dcterms:modified>
</cp:coreProperties>
</file>